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250" d="100"/>
          <a:sy n="250" d="100"/>
        </p:scale>
        <p:origin x="630" y="-4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0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0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9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9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2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2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5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3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19153-8DC6-41FE-832B-8C01AAD6A1F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E732-E82A-478F-8D95-D9CA043C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microsoft.com/office/2007/relationships/hdphoto" Target="../media/hdphoto1.wdp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4300" y="142874"/>
            <a:ext cx="2057398" cy="651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47323" y="242090"/>
            <a:ext cx="1223962" cy="10001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2  Titr" panose="00000700000000000000" pitchFamily="2" charset="-78"/>
              </a:rPr>
              <a:t>09</a:t>
            </a:r>
            <a:r>
              <a:rPr lang="fa-IR" dirty="0" smtClean="0">
                <a:solidFill>
                  <a:schemeClr val="tx1"/>
                </a:solidFill>
                <a:cs typeface="2  Titr" panose="00000700000000000000" pitchFamily="2" charset="-78"/>
              </a:rPr>
              <a:t> </a:t>
            </a:r>
            <a:endParaRPr lang="fa-IR" dirty="0" smtClean="0">
              <a:solidFill>
                <a:schemeClr val="tx1"/>
              </a:solidFill>
              <a:cs typeface="2  Titr" panose="00000700000000000000" pitchFamily="2" charset="-78"/>
            </a:endParaRP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 آبان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1403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1432" y1="38144" x2="31432" y2="38144"/>
                        <a14:foregroundMark x1="31089" y1="46452" x2="31089" y2="46452"/>
                        <a14:foregroundMark x1="31089" y1="59854" x2="31089" y2="59854"/>
                        <a14:foregroundMark x1="32290" y1="66525" x2="32290" y2="66525"/>
                        <a14:foregroundMark x1="34734" y1="71134" x2="34734" y2="71134"/>
                        <a14:foregroundMark x1="41552" y1="74469" x2="41552" y2="74469"/>
                        <a14:foregroundMark x1="44726" y1="79381" x2="44726" y2="79381"/>
                        <a14:foregroundMark x1="47856" y1="82232" x2="47856" y2="82232"/>
                        <a14:foregroundMark x1="50086" y1="84415" x2="50086" y2="84415"/>
                        <a14:foregroundMark x1="53559" y1="81383" x2="53559" y2="81383"/>
                        <a14:foregroundMark x1="56775" y1="78532" x2="56775" y2="78532"/>
                        <a14:foregroundMark x1="58405" y1="74773" x2="58405" y2="74773"/>
                        <a14:foregroundMark x1="62350" y1="73742" x2="62350" y2="73742"/>
                        <a14:foregroundMark x1="65395" y1="71013" x2="65395" y2="71013"/>
                        <a14:foregroundMark x1="68010" y1="66040" x2="68010" y2="66040"/>
                        <a14:foregroundMark x1="68825" y1="62220" x2="68825" y2="62220"/>
                        <a14:foregroundMark x1="69082" y1="52577" x2="69082" y2="52577"/>
                        <a14:foregroundMark x1="69082" y1="41965" x2="69082" y2="41965"/>
                        <a14:foregroundMark x1="68225" y1="36022" x2="68225" y2="36022"/>
                        <a14:foregroundMark x1="65266" y1="29715" x2="65266" y2="29715"/>
                        <a14:foregroundMark x1="61235" y1="25591" x2="61235" y2="25591"/>
                        <a14:foregroundMark x1="53945" y1="19163" x2="53945" y2="19163"/>
                        <a14:foregroundMark x1="49957" y1="15464" x2="49957" y2="15464"/>
                        <a14:foregroundMark x1="44211" y1="20922" x2="44211" y2="20922"/>
                        <a14:foregroundMark x1="38851" y1="25713" x2="38851" y2="25713"/>
                        <a14:foregroundMark x1="33791" y1="31534" x2="33791" y2="315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197" y="1016002"/>
            <a:ext cx="2655484" cy="1878066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83476" y="5420849"/>
            <a:ext cx="2100263" cy="415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anzalitvu</a:t>
            </a:r>
            <a:endParaRPr lang="en-US" sz="18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43" y="5479896"/>
            <a:ext cx="310631" cy="24053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6" y="5790781"/>
            <a:ext cx="309017" cy="228993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326707" y="5783385"/>
            <a:ext cx="1871661" cy="4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https://p-anzali.nus.ac.ir</a:t>
            </a:r>
            <a:endParaRPr lang="en-US" sz="12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14171" y="95618"/>
            <a:ext cx="9095755" cy="4605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جلسه توجیهی دانشجویان نو ورود رشته های 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مکانیک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 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خودرو 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، 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ساخت و تولید و تربیت بدنی آموزشکده  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2  Titr" panose="00000700000000000000" pitchFamily="2" charset="-78"/>
              </a:rPr>
              <a:t>ملی مهارت پسران بندر انزلی  (شهید خدادادی)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2  Titr" panose="000007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858644" y="4690437"/>
            <a:ext cx="2951282" cy="2059986"/>
          </a:xfrm>
          <a:prstGeom prst="roundRect">
            <a:avLst>
              <a:gd name="adj" fmla="val 0"/>
            </a:avLst>
          </a:prstGeom>
          <a:blipFill>
            <a:blip r:embed="rId6"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Rounded Rectangle 20"/>
          <p:cNvSpPr/>
          <p:nvPr/>
        </p:nvSpPr>
        <p:spPr>
          <a:xfrm>
            <a:off x="5833771" y="691801"/>
            <a:ext cx="5976155" cy="3787471"/>
          </a:xfrm>
          <a:prstGeom prst="roundRect">
            <a:avLst>
              <a:gd name="adj" fmla="val 0"/>
            </a:avLst>
          </a:prstGeom>
          <a:blipFill>
            <a:blip r:embed="rId7"/>
            <a:stretch>
              <a:fillRect/>
            </a:stretch>
          </a:blip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23" name="Rounded Rectangle 22"/>
          <p:cNvSpPr/>
          <p:nvPr/>
        </p:nvSpPr>
        <p:spPr>
          <a:xfrm>
            <a:off x="2493057" y="691802"/>
            <a:ext cx="3084855" cy="2948144"/>
          </a:xfrm>
          <a:prstGeom prst="roundRect">
            <a:avLst>
              <a:gd name="adj" fmla="val 0"/>
            </a:avLst>
          </a:prstGeom>
          <a:blipFill>
            <a:blip r:embed="rId8"/>
            <a:stretch>
              <a:fillRect/>
            </a:stretch>
          </a:blip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ounded Rectangle 24"/>
          <p:cNvSpPr/>
          <p:nvPr/>
        </p:nvSpPr>
        <p:spPr>
          <a:xfrm>
            <a:off x="2518306" y="3775611"/>
            <a:ext cx="3059605" cy="2850193"/>
          </a:xfrm>
          <a:prstGeom prst="roundRect">
            <a:avLst>
              <a:gd name="adj" fmla="val 1471"/>
            </a:avLst>
          </a:prstGeom>
          <a:blipFill>
            <a:blip r:embed="rId9"/>
            <a:stretch>
              <a:fillRect/>
            </a:stretch>
          </a:blip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8" r="20186"/>
          <a:stretch/>
        </p:blipFill>
        <p:spPr>
          <a:xfrm>
            <a:off x="395807" y="2601532"/>
            <a:ext cx="1391446" cy="1508283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175143" y="4199948"/>
            <a:ext cx="1962267" cy="664355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dirty="0" smtClean="0">
                <a:ln>
                  <a:solidFill>
                    <a:schemeClr val="tx1"/>
                  </a:solidFill>
                </a:ln>
                <a:solidFill>
                  <a:schemeClr val="accent5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آموزشکده پسران بندر انزلی</a:t>
            </a:r>
            <a:endParaRPr lang="fa-IR" sz="2000" dirty="0">
              <a:ln>
                <a:solidFill>
                  <a:schemeClr val="tx1"/>
                </a:solidFill>
              </a:ln>
              <a:solidFill>
                <a:schemeClr val="accent5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742636" y="4668429"/>
            <a:ext cx="2951282" cy="2059986"/>
          </a:xfrm>
          <a:prstGeom prst="roundRect">
            <a:avLst>
              <a:gd name="adj" fmla="val 0"/>
            </a:avLst>
          </a:prstGeom>
          <a:blipFill>
            <a:blip r:embed="rId11"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452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569</TotalTime>
  <Words>39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2  Titr</vt:lpstr>
      <vt:lpstr>Arial</vt:lpstr>
      <vt:lpstr>B Titr</vt:lpstr>
      <vt:lpstr>Calibri</vt:lpstr>
      <vt:lpstr>Calibri Light</vt:lpstr>
      <vt:lpstr>IranNastaliq</vt:lpstr>
      <vt:lpstr>Times New Roman</vt:lpstr>
      <vt:lpstr>Office Theme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69</cp:revision>
  <dcterms:created xsi:type="dcterms:W3CDTF">2024-04-11T13:09:28Z</dcterms:created>
  <dcterms:modified xsi:type="dcterms:W3CDTF">2024-10-30T18:44:36Z</dcterms:modified>
</cp:coreProperties>
</file>