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7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1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8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9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7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1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6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0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04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9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4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2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F7634-D312-43E9-B32E-30D81E9AE34F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75507-B6FF-4D53-BB33-9BF8D16DF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6858000"/>
          </a:xfr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54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398" y="1"/>
            <a:ext cx="1779589" cy="1908708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/>
            </a:outerShdw>
          </a:effectLst>
        </p:spPr>
      </p:pic>
      <p:sp>
        <p:nvSpPr>
          <p:cNvPr id="6" name="Rounded Rectangle 5"/>
          <p:cNvSpPr/>
          <p:nvPr/>
        </p:nvSpPr>
        <p:spPr>
          <a:xfrm>
            <a:off x="173493" y="229751"/>
            <a:ext cx="1119117" cy="121331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2  Titr" panose="00000700000000000000" pitchFamily="2" charset="-78"/>
              </a:rPr>
              <a:t>20</a:t>
            </a:r>
            <a:endParaRPr lang="fa-IR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2  Titr" panose="00000700000000000000" pitchFamily="2" charset="-78"/>
            </a:endParaRPr>
          </a:p>
          <a:p>
            <a:pPr algn="ctr" rtl="1"/>
            <a:r>
              <a:rPr lang="fa-IR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2  Titr" panose="00000700000000000000" pitchFamily="2" charset="-78"/>
              </a:rPr>
              <a:t> آذر </a:t>
            </a:r>
          </a:p>
          <a:p>
            <a:pPr algn="ctr" rtl="1"/>
            <a:r>
              <a:rPr lang="fa-IR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2  Titr" panose="00000700000000000000" pitchFamily="2" charset="-78"/>
              </a:rPr>
              <a:t>1402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19" y="5959561"/>
            <a:ext cx="514674" cy="3813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793" y="3577225"/>
            <a:ext cx="1978267" cy="2015446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0" y="6403453"/>
            <a:ext cx="3505200" cy="41578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anzalitvu</a:t>
            </a:r>
            <a:endParaRPr lang="en-US" b="1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503" y="6423269"/>
            <a:ext cx="437549" cy="338812"/>
          </a:xfrm>
          <a:prstGeom prst="rect">
            <a:avLst/>
          </a:prstGeom>
        </p:spPr>
      </p:pic>
      <p:sp>
        <p:nvSpPr>
          <p:cNvPr id="22" name="Subtitle 2"/>
          <p:cNvSpPr txBox="1">
            <a:spLocks/>
          </p:cNvSpPr>
          <p:nvPr/>
        </p:nvSpPr>
        <p:spPr>
          <a:xfrm>
            <a:off x="677811" y="5981019"/>
            <a:ext cx="3505200" cy="4157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https://p-anzali.tvu.ac.ir</a:t>
            </a:r>
            <a:endParaRPr lang="en-US" b="1" dirty="0"/>
          </a:p>
        </p:txBody>
      </p:sp>
      <p:sp>
        <p:nvSpPr>
          <p:cNvPr id="24" name="Plaque 23"/>
          <p:cNvSpPr/>
          <p:nvPr/>
        </p:nvSpPr>
        <p:spPr>
          <a:xfrm>
            <a:off x="5290042" y="78750"/>
            <a:ext cx="6280904" cy="3193750"/>
          </a:xfrm>
          <a:prstGeom prst="plaque">
            <a:avLst>
              <a:gd name="adj" fmla="val 16104"/>
            </a:avLst>
          </a:prstGeom>
          <a:blipFill>
            <a:blip r:embed="rId6"/>
            <a:stretch>
              <a:fillRect/>
            </a:stretch>
          </a:blipFill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laque 25"/>
          <p:cNvSpPr/>
          <p:nvPr/>
        </p:nvSpPr>
        <p:spPr>
          <a:xfrm>
            <a:off x="163974" y="3272500"/>
            <a:ext cx="4712826" cy="2701865"/>
          </a:xfrm>
          <a:prstGeom prst="plaque">
            <a:avLst/>
          </a:prstGeom>
          <a:blipFill>
            <a:blip r:embed="rId7"/>
            <a:stretch>
              <a:fillRect/>
            </a:stretch>
          </a:blipFill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30038" y="1615704"/>
            <a:ext cx="4334144" cy="1603055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fa-IR" sz="2000" dirty="0">
                <a:solidFill>
                  <a:schemeClr val="bg1"/>
                </a:solidFill>
                <a:cs typeface="2  Titr" panose="00000700000000000000" pitchFamily="2" charset="-78"/>
              </a:rPr>
              <a:t>رونمایی از دستگاه تستر بلوکه هیدرولیک گیربکس های اتوماتیک کاری از دانشگاه فنی و حرفه ای استان گیلان  مرکز انزلی طرح منتخب وزارت علوم  تحقیقات و فناوری توسط وزیر علوم</a:t>
            </a:r>
            <a:endParaRPr lang="fa-IR" sz="2200" dirty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F26C7C8-3127-04BA-DF45-9B0CA30FC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06428" y="-69265"/>
            <a:ext cx="1788479" cy="1754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Plaque 28"/>
          <p:cNvSpPr/>
          <p:nvPr/>
        </p:nvSpPr>
        <p:spPr>
          <a:xfrm>
            <a:off x="7091053" y="3429000"/>
            <a:ext cx="4978098" cy="3274777"/>
          </a:xfrm>
          <a:prstGeom prst="plaque">
            <a:avLst/>
          </a:prstGeom>
          <a:blipFill>
            <a:blip r:embed="rId9"/>
            <a:stretch>
              <a:fillRect/>
            </a:stretch>
          </a:blipFill>
          <a:ln w="63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2  Titr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Moorche</dc:creator>
  <cp:lastModifiedBy>Moorche</cp:lastModifiedBy>
  <cp:revision>40</cp:revision>
  <dcterms:created xsi:type="dcterms:W3CDTF">2023-11-04T11:17:39Z</dcterms:created>
  <dcterms:modified xsi:type="dcterms:W3CDTF">2023-12-11T11:17:35Z</dcterms:modified>
</cp:coreProperties>
</file>