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18002250" cy="90011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8579" autoAdjust="0"/>
  </p:normalViewPr>
  <p:slideViewPr>
    <p:cSldViewPr snapToGrid="0">
      <p:cViewPr>
        <p:scale>
          <a:sx n="40" d="100"/>
          <a:sy n="40" d="100"/>
        </p:scale>
        <p:origin x="-288" y="-540"/>
      </p:cViewPr>
      <p:guideLst>
        <p:guide orient="horz" pos="2832"/>
        <p:guide pos="56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290" y="1473110"/>
            <a:ext cx="13501688" cy="3133725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290" y="4727676"/>
            <a:ext cx="13501688" cy="2173188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12/28/1444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9123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12/28/1444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8447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2871" y="479232"/>
            <a:ext cx="3881735" cy="76280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657" y="479232"/>
            <a:ext cx="11420178" cy="76280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12/28/1444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1202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12/28/1444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985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287" y="2244038"/>
            <a:ext cx="15526941" cy="3744219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287" y="6023677"/>
            <a:ext cx="15526941" cy="1968994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12/28/1444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0059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655" y="2396138"/>
            <a:ext cx="7650956" cy="57111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3641" y="2396138"/>
            <a:ext cx="7650956" cy="57111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12/28/1444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3750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007" y="479233"/>
            <a:ext cx="15526941" cy="17398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0004" y="2206531"/>
            <a:ext cx="7615794" cy="1081383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40004" y="3287917"/>
            <a:ext cx="7615794" cy="48360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3648" y="2206531"/>
            <a:ext cx="7653301" cy="1081383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3648" y="3287917"/>
            <a:ext cx="7653301" cy="48360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12/28/1444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06800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12/28/1444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97560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12/28/1444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80761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001" y="600082"/>
            <a:ext cx="5806194" cy="210026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3309" y="1296001"/>
            <a:ext cx="9113639" cy="6396633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0001" y="2700342"/>
            <a:ext cx="5806194" cy="5002710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12/28/1444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2402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0001" y="600082"/>
            <a:ext cx="5806194" cy="210026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3309" y="1296001"/>
            <a:ext cx="9113639" cy="6396633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40001" y="2700342"/>
            <a:ext cx="5806194" cy="5002710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CC0-C070-4940-87EA-35C516B824C5}" type="datetimeFigureOut">
              <a:rPr lang="fa-IR" smtClean="0"/>
              <a:t>12/28/1444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85474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663" y="479233"/>
            <a:ext cx="15526941" cy="17398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663" y="2396138"/>
            <a:ext cx="15526941" cy="5711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660" y="8342719"/>
            <a:ext cx="4050506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3DCC0-C070-4940-87EA-35C516B824C5}" type="datetimeFigureOut">
              <a:rPr lang="fa-IR" smtClean="0"/>
              <a:t>12/28/1444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3246" y="8342719"/>
            <a:ext cx="6075760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4093" y="8342719"/>
            <a:ext cx="4050506" cy="479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F0A98-E192-43E4-9855-F5FCAF0EA29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2611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72084" rtl="1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r" defTabSz="672084" rtl="1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r" defTabSz="672084" rtl="1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r" defTabSz="672084" rtl="1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 descr="blob:https://web.eitaa.com/8b0fc5f9-3a4b-47a2-a88c-8425f238ee15"/>
          <p:cNvSpPr>
            <a:spLocks noChangeAspect="1" noChangeArrowheads="1"/>
          </p:cNvSpPr>
          <p:nvPr/>
        </p:nvSpPr>
        <p:spPr bwMode="auto">
          <a:xfrm>
            <a:off x="17781588" y="-103188"/>
            <a:ext cx="304800" cy="21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5" name="TextBox 3">
            <a:extLst>
              <a:ext uri="{FF2B5EF4-FFF2-40B4-BE49-F238E27FC236}">
                <a16:creationId xmlns="" xmlns:a16="http://schemas.microsoft.com/office/drawing/2014/main" xmlns:lc="http://schemas.openxmlformats.org/drawingml/2006/lockedCanvas" id="{CFC57F09-2574-73BE-1856-64B6DE285B94}"/>
              </a:ext>
            </a:extLst>
          </p:cNvPr>
          <p:cNvSpPr txBox="1"/>
          <p:nvPr/>
        </p:nvSpPr>
        <p:spPr>
          <a:xfrm>
            <a:off x="447245" y="1073861"/>
            <a:ext cx="13057778" cy="6683728"/>
          </a:xfrm>
          <a:prstGeom prst="roundRect">
            <a:avLst/>
          </a:prstGeom>
          <a:ln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55919" tIns="74559" rIns="18640" bIns="55919" rtlCol="1" anchor="t" anchorCtr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Low" rtl="1"/>
            <a:r>
              <a:rPr lang="fa-IR" sz="9600" b="1" dirty="0" smtClean="0"/>
              <a:t>اطلاعیه</a:t>
            </a:r>
            <a:endParaRPr lang="fa-IR" sz="9600" b="1" dirty="0" smtClean="0"/>
          </a:p>
          <a:p>
            <a:pPr algn="justLow" rtl="1"/>
            <a:r>
              <a:rPr lang="fa-IR" sz="9600" b="1" dirty="0" smtClean="0"/>
              <a:t>عدم پذیرش اسکان همکاران محترم دانشگاه فنی حرفه ای در تابستان1402 </a:t>
            </a:r>
            <a:endParaRPr lang="fa-IR" sz="9600" b="1" dirty="0"/>
          </a:p>
        </p:txBody>
      </p:sp>
      <p:pic>
        <p:nvPicPr>
          <p:cNvPr id="10" name="Picture 9">
            <a:extLst>
              <a:ext uri="{FF2B5EF4-FFF2-40B4-BE49-F238E27FC236}">
                <a16:creationId xmlns="" xmlns:a16="http://schemas.microsoft.com/office/drawing/2014/main" xmlns:lc="http://schemas.openxmlformats.org/drawingml/2006/lockedCanvas" id="{FF26C7C8-3127-04BA-DF45-9B0CA30FCC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3721591" y="472952"/>
            <a:ext cx="3774495" cy="37021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3" descr="C:\Users\Novin Pendar\Downloads\photo_2019-06-03_14-25-2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9119" y="4415725"/>
            <a:ext cx="3359438" cy="3661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31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</TotalTime>
  <Words>12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Ramezani</dc:creator>
  <cp:lastModifiedBy>Novin Pendar</cp:lastModifiedBy>
  <cp:revision>36</cp:revision>
  <dcterms:created xsi:type="dcterms:W3CDTF">2022-05-09T05:31:01Z</dcterms:created>
  <dcterms:modified xsi:type="dcterms:W3CDTF">2023-07-16T08:07:37Z</dcterms:modified>
</cp:coreProperties>
</file>