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18002250" cy="7921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43" d="100"/>
          <a:sy n="43" d="100"/>
        </p:scale>
        <p:origin x="-114" y="-624"/>
      </p:cViewPr>
      <p:guideLst>
        <p:guide orient="horz" pos="2492"/>
        <p:guide pos="56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288" y="1296437"/>
            <a:ext cx="13501687" cy="2757899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288" y="4160689"/>
            <a:ext cx="13501687" cy="1912558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06/08/1444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9123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06/08/1444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84470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2866" y="421757"/>
            <a:ext cx="3881735" cy="671321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657" y="421757"/>
            <a:ext cx="11420178" cy="671321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06/08/1444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1202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06/08/1444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9852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281" y="1974907"/>
            <a:ext cx="15526941" cy="3295177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281" y="5301260"/>
            <a:ext cx="15526941" cy="1732854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06/08/1444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0059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654" y="2108768"/>
            <a:ext cx="7650956" cy="50261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3640" y="2108768"/>
            <a:ext cx="7650956" cy="50261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06/08/1444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37507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002" y="421756"/>
            <a:ext cx="15526941" cy="15311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0004" y="1941901"/>
            <a:ext cx="7615794" cy="951694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40004" y="2893596"/>
            <a:ext cx="7615794" cy="42560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3642" y="1941901"/>
            <a:ext cx="7653301" cy="951694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3642" y="2893596"/>
            <a:ext cx="7653301" cy="42560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06/08/1444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06800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06/08/1444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97560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06/08/1444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80761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000" y="528110"/>
            <a:ext cx="5806194" cy="1848379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3304" y="1140572"/>
            <a:ext cx="9113639" cy="5629488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40000" y="2376491"/>
            <a:ext cx="5806194" cy="4402738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06/08/1444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2402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000" y="528110"/>
            <a:ext cx="5806194" cy="1848379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3304" y="1140572"/>
            <a:ext cx="9113639" cy="5629488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40000" y="2376491"/>
            <a:ext cx="5806194" cy="4402738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06/08/1444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8547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658" y="421756"/>
            <a:ext cx="15526941" cy="15311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658" y="2108768"/>
            <a:ext cx="15526941" cy="5026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659" y="7342178"/>
            <a:ext cx="4050506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3DCC0-C070-4940-87EA-35C516B824C5}" type="datetimeFigureOut">
              <a:rPr lang="fa-IR" smtClean="0"/>
              <a:t>06/08/1444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3246" y="7342178"/>
            <a:ext cx="6075760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4092" y="7342178"/>
            <a:ext cx="4050506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2611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72084" rtl="1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r" defTabSz="672084" rtl="1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Novin Pendar\Downloads\photo_2019-06-03_14-25-2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22" y="2035464"/>
            <a:ext cx="2877015" cy="4194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lc="http://schemas.openxmlformats.org/drawingml/2006/lockedCanvas" xmlns:a16="http://schemas.microsoft.com/office/drawing/2014/main" xmlns="" id="{FF26C7C8-3127-04BA-DF45-9B0CA30FCC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775660" y="2274466"/>
            <a:ext cx="3044452" cy="3472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CFC57F09-2574-73BE-1856-64B6DE285B94}"/>
              </a:ext>
            </a:extLst>
          </p:cNvPr>
          <p:cNvSpPr txBox="1"/>
          <p:nvPr/>
        </p:nvSpPr>
        <p:spPr>
          <a:xfrm>
            <a:off x="3077737" y="2509698"/>
            <a:ext cx="11375247" cy="3210437"/>
          </a:xfrm>
          <a:prstGeom prst="round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55919" tIns="74559" rIns="18640" bIns="55919" rtlCol="1" anchor="t" anchorCtr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1">
              <a:defRPr/>
            </a:pPr>
            <a:r>
              <a:rPr lang="fa-IR" sz="6000" dirty="0"/>
              <a:t>اطلاعيه ثبت نام ( تکمیل ظرفیت کاردانی</a:t>
            </a:r>
            <a:r>
              <a:rPr lang="fa-IR" sz="6000" dirty="0" smtClean="0"/>
              <a:t>)</a:t>
            </a:r>
          </a:p>
          <a:p>
            <a:pPr lvl="0" algn="ctr" rtl="1">
              <a:defRPr/>
            </a:pPr>
            <a:r>
              <a:rPr lang="fa-IR" sz="6000" dirty="0" smtClean="0"/>
              <a:t> </a:t>
            </a:r>
            <a:r>
              <a:rPr lang="fa-IR" sz="6000" dirty="0"/>
              <a:t>و انتخاب رشته براي مرحله پذيرش دانشجو صرفاً با سوابق تحصيلي «معدل كل ديپلم» </a:t>
            </a:r>
            <a:endParaRPr lang="fa-IR" sz="6000" dirty="0" smtClean="0"/>
          </a:p>
        </p:txBody>
      </p:sp>
    </p:spTree>
    <p:extLst>
      <p:ext uri="{BB962C8B-B14F-4D97-AF65-F5344CB8AC3E}">
        <p14:creationId xmlns:p14="http://schemas.microsoft.com/office/powerpoint/2010/main" val="426631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</TotalTime>
  <Words>25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Ramezani</dc:creator>
  <cp:lastModifiedBy>Novin Pendar</cp:lastModifiedBy>
  <cp:revision>22</cp:revision>
  <dcterms:created xsi:type="dcterms:W3CDTF">2022-05-09T05:31:01Z</dcterms:created>
  <dcterms:modified xsi:type="dcterms:W3CDTF">2022-12-31T07:53:07Z</dcterms:modified>
</cp:coreProperties>
</file>