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8000663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43" d="100"/>
          <a:sy n="43" d="100"/>
        </p:scale>
        <p:origin x="-114" y="-1008"/>
      </p:cViewPr>
      <p:guideLst>
        <p:guide orient="horz" pos="1587"/>
        <p:guide pos="5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824885"/>
            <a:ext cx="13500497" cy="1754776"/>
          </a:xfrm>
        </p:spPr>
        <p:txBody>
          <a:bodyPr anchor="b"/>
          <a:lstStyle>
            <a:lvl1pPr algn="ctr">
              <a:defRPr sz="44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2647331"/>
            <a:ext cx="13500497" cy="1216909"/>
          </a:xfrm>
        </p:spPr>
        <p:txBody>
          <a:bodyPr/>
          <a:lstStyle>
            <a:lvl1pPr marL="0" indent="0" algn="ctr">
              <a:buNone/>
              <a:defRPr sz="1764"/>
            </a:lvl1pPr>
            <a:lvl2pPr marL="336042" indent="0" algn="ctr">
              <a:buNone/>
              <a:defRPr sz="1470"/>
            </a:lvl2pPr>
            <a:lvl3pPr marL="672084" indent="0" algn="ctr">
              <a:buNone/>
              <a:defRPr sz="1323"/>
            </a:lvl3pPr>
            <a:lvl4pPr marL="1008126" indent="0" algn="ctr">
              <a:buNone/>
              <a:defRPr sz="1176"/>
            </a:lvl4pPr>
            <a:lvl5pPr marL="1344168" indent="0" algn="ctr">
              <a:buNone/>
              <a:defRPr sz="1176"/>
            </a:lvl5pPr>
            <a:lvl6pPr marL="1680210" indent="0" algn="ctr">
              <a:buNone/>
              <a:defRPr sz="1176"/>
            </a:lvl6pPr>
            <a:lvl7pPr marL="2016252" indent="0" algn="ctr">
              <a:buNone/>
              <a:defRPr sz="1176"/>
            </a:lvl7pPr>
            <a:lvl8pPr marL="2352294" indent="0" algn="ctr">
              <a:buNone/>
              <a:defRPr sz="1176"/>
            </a:lvl8pPr>
            <a:lvl9pPr marL="2688336" indent="0" algn="ctr">
              <a:buNone/>
              <a:defRPr sz="11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9123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447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268350"/>
            <a:ext cx="3881393" cy="42714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268350"/>
            <a:ext cx="11419171" cy="42714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202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6985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1256579"/>
            <a:ext cx="15525572" cy="209663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3373044"/>
            <a:ext cx="15525572" cy="1102568"/>
          </a:xfrm>
        </p:spPr>
        <p:txBody>
          <a:bodyPr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336042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2pPr>
            <a:lvl3pPr marL="67208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008126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4pPr>
            <a:lvl5pPr marL="1344168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5pPr>
            <a:lvl6pPr marL="1680210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6pPr>
            <a:lvl7pPr marL="2016252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7pPr>
            <a:lvl8pPr marL="235229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8pPr>
            <a:lvl9pPr marL="2688336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0059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1341750"/>
            <a:ext cx="7650282" cy="319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1341750"/>
            <a:ext cx="7650282" cy="319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50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268350"/>
            <a:ext cx="15525572" cy="9742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1235577"/>
            <a:ext cx="7615123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1841114"/>
            <a:ext cx="7615123" cy="27080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1235577"/>
            <a:ext cx="7652626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1841114"/>
            <a:ext cx="7652626" cy="27080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0680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9756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8076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336021"/>
            <a:ext cx="5805682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725712"/>
            <a:ext cx="9112836" cy="3581889"/>
          </a:xfrm>
        </p:spPr>
        <p:txBody>
          <a:bodyPr/>
          <a:lstStyle>
            <a:lvl1pPr>
              <a:defRPr sz="2352"/>
            </a:lvl1pPr>
            <a:lvl2pPr>
              <a:defRPr sz="2058"/>
            </a:lvl2pPr>
            <a:lvl3pPr>
              <a:defRPr sz="1764"/>
            </a:lvl3pPr>
            <a:lvl4pPr>
              <a:defRPr sz="1470"/>
            </a:lvl4pPr>
            <a:lvl5pPr>
              <a:defRPr sz="1470"/>
            </a:lvl5pPr>
            <a:lvl6pPr>
              <a:defRPr sz="1470"/>
            </a:lvl6pPr>
            <a:lvl7pPr>
              <a:defRPr sz="1470"/>
            </a:lvl7pPr>
            <a:lvl8pPr>
              <a:defRPr sz="1470"/>
            </a:lvl8pPr>
            <a:lvl9pPr>
              <a:defRPr sz="14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1512094"/>
            <a:ext cx="5805682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402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336021"/>
            <a:ext cx="5805682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725712"/>
            <a:ext cx="9112836" cy="3581889"/>
          </a:xfrm>
        </p:spPr>
        <p:txBody>
          <a:bodyPr anchor="t"/>
          <a:lstStyle>
            <a:lvl1pPr marL="0" indent="0">
              <a:buNone/>
              <a:defRPr sz="2352"/>
            </a:lvl1pPr>
            <a:lvl2pPr marL="336042" indent="0">
              <a:buNone/>
              <a:defRPr sz="2058"/>
            </a:lvl2pPr>
            <a:lvl3pPr marL="672084" indent="0">
              <a:buNone/>
              <a:defRPr sz="1764"/>
            </a:lvl3pPr>
            <a:lvl4pPr marL="1008126" indent="0">
              <a:buNone/>
              <a:defRPr sz="1470"/>
            </a:lvl4pPr>
            <a:lvl5pPr marL="1344168" indent="0">
              <a:buNone/>
              <a:defRPr sz="1470"/>
            </a:lvl5pPr>
            <a:lvl6pPr marL="1680210" indent="0">
              <a:buNone/>
              <a:defRPr sz="1470"/>
            </a:lvl6pPr>
            <a:lvl7pPr marL="2016252" indent="0">
              <a:buNone/>
              <a:defRPr sz="1470"/>
            </a:lvl7pPr>
            <a:lvl8pPr marL="2352294" indent="0">
              <a:buNone/>
              <a:defRPr sz="1470"/>
            </a:lvl8pPr>
            <a:lvl9pPr marL="2688336" indent="0">
              <a:buNone/>
              <a:defRPr sz="147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1512094"/>
            <a:ext cx="5805682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8547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268350"/>
            <a:ext cx="15525572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1341750"/>
            <a:ext cx="15525572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4671624"/>
            <a:ext cx="4050149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DCC0-C070-4940-87EA-35C516B824C5}" type="datetimeFigureOut">
              <a:rPr lang="fa-IR" smtClean="0"/>
              <a:t>02/09/1444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4671624"/>
            <a:ext cx="6075224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4671624"/>
            <a:ext cx="4050149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F0A98-E192-43E4-9855-F5FCAF0EA29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61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72084" rtl="1" eaLnBrk="1" latinLnBrk="0" hangingPunct="1">
        <a:lnSpc>
          <a:spcPct val="90000"/>
        </a:lnSpc>
        <a:spcBef>
          <a:spcPct val="0"/>
        </a:spcBef>
        <a:buNone/>
        <a:defRPr sz="3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021" indent="-168021" algn="r" defTabSz="672084" rtl="1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sz="2058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40105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3pPr>
      <a:lvl4pPr marL="1176147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512189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848231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184273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856357" indent="-168021" algn="r" defTabSz="672084" rtl="1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36042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3pPr>
      <a:lvl4pPr marL="1008126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344168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680210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016252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352294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688336" algn="r" defTabSz="672084" rtl="1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Novin Pendar\Downloads\photo_2019-06-03_14-25-2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41" y="1295110"/>
            <a:ext cx="2477034" cy="266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lc="http://schemas.openxmlformats.org/drawingml/2006/lockedCanvas" xmlns:a16="http://schemas.microsoft.com/office/drawing/2014/main" xmlns="" id="{FF26C7C8-3127-04BA-DF45-9B0CA30FC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818973" y="1518130"/>
            <a:ext cx="2865764" cy="2209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3">
            <a:extLst>
              <a:ext uri="{FF2B5EF4-FFF2-40B4-BE49-F238E27FC236}">
                <a16:creationId xmlns:lc="http://schemas.openxmlformats.org/drawingml/2006/lockedCanvas" xmlns:a16="http://schemas.microsoft.com/office/drawing/2014/main" xmlns="" id="{CFC57F09-2574-73BE-1856-64B6DE285B94}"/>
              </a:ext>
            </a:extLst>
          </p:cNvPr>
          <p:cNvSpPr txBox="1"/>
          <p:nvPr/>
        </p:nvSpPr>
        <p:spPr>
          <a:xfrm>
            <a:off x="3122341" y="918148"/>
            <a:ext cx="11374244" cy="3414748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55919" tIns="74559" rIns="18640" bIns="55919" rtlCol="1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rtl="1">
              <a:defRPr/>
            </a:pPr>
            <a:r>
              <a:rPr lang="fa-IR" sz="96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راهنمای انتخاب واحد</a:t>
            </a:r>
          </a:p>
          <a:p>
            <a:pPr lvl="0" algn="ctr" rtl="1">
              <a:defRPr/>
            </a:pPr>
            <a:r>
              <a:rPr lang="fa-IR" sz="96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نیمسال اول 1402-1401</a:t>
            </a:r>
            <a:endParaRPr lang="fa-IR" sz="9600" b="1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631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Ramezani</dc:creator>
  <cp:lastModifiedBy>Novin Pendar</cp:lastModifiedBy>
  <cp:revision>15</cp:revision>
  <dcterms:created xsi:type="dcterms:W3CDTF">2022-05-09T05:31:01Z</dcterms:created>
  <dcterms:modified xsi:type="dcterms:W3CDTF">2022-09-05T04:52:41Z</dcterms:modified>
</cp:coreProperties>
</file>