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</p:sldIdLst>
  <p:sldSz cx="7315200" cy="3240088"/>
  <p:notesSz cx="6858000" cy="9144000"/>
  <p:defaultTextStyle>
    <a:defPPr>
      <a:defRPr lang="fa-IR"/>
    </a:defPPr>
    <a:lvl1pPr marL="0" algn="r" defTabSz="603082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01541" algn="r" defTabSz="603082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03082" algn="r" defTabSz="603082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04623" algn="r" defTabSz="603082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06164" algn="r" defTabSz="603082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07706" algn="r" defTabSz="603082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09247" algn="r" defTabSz="603082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10788" algn="r" defTabSz="603082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412329" algn="r" defTabSz="603082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8" d="100"/>
          <a:sy n="108" d="100"/>
        </p:scale>
        <p:origin x="-78" y="-426"/>
      </p:cViewPr>
      <p:guideLst>
        <p:guide orient="horz" pos="1021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006534"/>
            <a:ext cx="6217920" cy="694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1836050"/>
            <a:ext cx="5120640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04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05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07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08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10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11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7CD6-6245-490A-8B3B-6C911A1CCE12}" type="datetimeFigureOut">
              <a:rPr lang="fa-IR" smtClean="0"/>
              <a:t>07/26/1443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BB5C-7194-45F0-817C-FDA605204C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2687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7CD6-6245-490A-8B3B-6C911A1CCE12}" type="datetimeFigureOut">
              <a:rPr lang="fa-IR" smtClean="0"/>
              <a:t>07/26/1443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BB5C-7194-45F0-817C-FDA605204C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49927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43071" y="61502"/>
            <a:ext cx="1316990" cy="130578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1" y="61502"/>
            <a:ext cx="3829050" cy="130578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7CD6-6245-490A-8B3B-6C911A1CCE12}" type="datetimeFigureOut">
              <a:rPr lang="fa-IR" smtClean="0"/>
              <a:t>07/26/1443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BB5C-7194-45F0-817C-FDA605204C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91216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7CD6-6245-490A-8B3B-6C911A1CCE12}" type="datetimeFigureOut">
              <a:rPr lang="fa-IR" smtClean="0"/>
              <a:t>07/26/1443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BB5C-7194-45F0-817C-FDA605204C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916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2082057"/>
            <a:ext cx="6217920" cy="643517"/>
          </a:xfrm>
        </p:spPr>
        <p:txBody>
          <a:bodyPr anchor="t"/>
          <a:lstStyle>
            <a:lvl1pPr algn="r">
              <a:defRPr sz="26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1373294"/>
            <a:ext cx="6217920" cy="708769"/>
          </a:xfrm>
        </p:spPr>
        <p:txBody>
          <a:bodyPr anchor="b"/>
          <a:lstStyle>
            <a:lvl1pPr marL="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1pPr>
            <a:lvl2pPr marL="3014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297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0445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2059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50742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8089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11039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41188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7CD6-6245-490A-8B3B-6C911A1CCE12}" type="datetimeFigureOut">
              <a:rPr lang="fa-IR" smtClean="0"/>
              <a:t>07/26/1443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BB5C-7194-45F0-817C-FDA605204C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8170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100" y="357010"/>
            <a:ext cx="2573020" cy="101027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7040" y="357010"/>
            <a:ext cx="2573020" cy="101027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7CD6-6245-490A-8B3B-6C911A1CCE12}" type="datetimeFigureOut">
              <a:rPr lang="fa-IR" smtClean="0"/>
              <a:t>07/26/1443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BB5C-7194-45F0-817C-FDA605204C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660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29760"/>
            <a:ext cx="6583680" cy="54001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725270"/>
            <a:ext cx="3232150" cy="30225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1485" indent="0">
              <a:buNone/>
              <a:defRPr sz="1300" b="1"/>
            </a:lvl2pPr>
            <a:lvl3pPr marL="602970" indent="0">
              <a:buNone/>
              <a:defRPr sz="1200" b="1"/>
            </a:lvl3pPr>
            <a:lvl4pPr marL="904455" indent="0">
              <a:buNone/>
              <a:defRPr sz="1100" b="1"/>
            </a:lvl4pPr>
            <a:lvl5pPr marL="1205940" indent="0">
              <a:buNone/>
              <a:defRPr sz="1100" b="1"/>
            </a:lvl5pPr>
            <a:lvl6pPr marL="1507426" indent="0">
              <a:buNone/>
              <a:defRPr sz="1100" b="1"/>
            </a:lvl6pPr>
            <a:lvl7pPr marL="1808911" indent="0">
              <a:buNone/>
              <a:defRPr sz="1100" b="1"/>
            </a:lvl7pPr>
            <a:lvl8pPr marL="2110396" indent="0">
              <a:buNone/>
              <a:defRPr sz="1100" b="1"/>
            </a:lvl8pPr>
            <a:lvl9pPr marL="2411881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027528"/>
            <a:ext cx="3232150" cy="1866801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725270"/>
            <a:ext cx="3233420" cy="30225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1485" indent="0">
              <a:buNone/>
              <a:defRPr sz="1300" b="1"/>
            </a:lvl2pPr>
            <a:lvl3pPr marL="602970" indent="0">
              <a:buNone/>
              <a:defRPr sz="1200" b="1"/>
            </a:lvl3pPr>
            <a:lvl4pPr marL="904455" indent="0">
              <a:buNone/>
              <a:defRPr sz="1100" b="1"/>
            </a:lvl4pPr>
            <a:lvl5pPr marL="1205940" indent="0">
              <a:buNone/>
              <a:defRPr sz="1100" b="1"/>
            </a:lvl5pPr>
            <a:lvl6pPr marL="1507426" indent="0">
              <a:buNone/>
              <a:defRPr sz="1100" b="1"/>
            </a:lvl6pPr>
            <a:lvl7pPr marL="1808911" indent="0">
              <a:buNone/>
              <a:defRPr sz="1100" b="1"/>
            </a:lvl7pPr>
            <a:lvl8pPr marL="2110396" indent="0">
              <a:buNone/>
              <a:defRPr sz="1100" b="1"/>
            </a:lvl8pPr>
            <a:lvl9pPr marL="2411881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027528"/>
            <a:ext cx="3233420" cy="1866801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7CD6-6245-490A-8B3B-6C911A1CCE12}" type="datetimeFigureOut">
              <a:rPr lang="fa-IR" smtClean="0"/>
              <a:t>07/26/1443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BB5C-7194-45F0-817C-FDA605204C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23921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7CD6-6245-490A-8B3B-6C911A1CCE12}" type="datetimeFigureOut">
              <a:rPr lang="fa-IR" smtClean="0"/>
              <a:t>07/26/1443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BB5C-7194-45F0-817C-FDA605204C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4359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7CD6-6245-490A-8B3B-6C911A1CCE12}" type="datetimeFigureOut">
              <a:rPr lang="fa-IR" smtClean="0"/>
              <a:t>07/26/1443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BB5C-7194-45F0-817C-FDA605204C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48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129003"/>
            <a:ext cx="2406650" cy="549015"/>
          </a:xfrm>
        </p:spPr>
        <p:txBody>
          <a:bodyPr anchor="b"/>
          <a:lstStyle>
            <a:lvl1pPr algn="r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129004"/>
            <a:ext cx="4089400" cy="27653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678019"/>
            <a:ext cx="2406650" cy="2216310"/>
          </a:xfrm>
        </p:spPr>
        <p:txBody>
          <a:bodyPr/>
          <a:lstStyle>
            <a:lvl1pPr marL="0" indent="0">
              <a:buNone/>
              <a:defRPr sz="900"/>
            </a:lvl1pPr>
            <a:lvl2pPr marL="301485" indent="0">
              <a:buNone/>
              <a:defRPr sz="800"/>
            </a:lvl2pPr>
            <a:lvl3pPr marL="602970" indent="0">
              <a:buNone/>
              <a:defRPr sz="700"/>
            </a:lvl3pPr>
            <a:lvl4pPr marL="904455" indent="0">
              <a:buNone/>
              <a:defRPr sz="600"/>
            </a:lvl4pPr>
            <a:lvl5pPr marL="1205940" indent="0">
              <a:buNone/>
              <a:defRPr sz="600"/>
            </a:lvl5pPr>
            <a:lvl6pPr marL="1507426" indent="0">
              <a:buNone/>
              <a:defRPr sz="600"/>
            </a:lvl6pPr>
            <a:lvl7pPr marL="1808911" indent="0">
              <a:buNone/>
              <a:defRPr sz="600"/>
            </a:lvl7pPr>
            <a:lvl8pPr marL="2110396" indent="0">
              <a:buNone/>
              <a:defRPr sz="600"/>
            </a:lvl8pPr>
            <a:lvl9pPr marL="2411881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7CD6-6245-490A-8B3B-6C911A1CCE12}" type="datetimeFigureOut">
              <a:rPr lang="fa-IR" smtClean="0"/>
              <a:t>07/26/1443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BB5C-7194-45F0-817C-FDA605204C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950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2268061"/>
            <a:ext cx="4389120" cy="267758"/>
          </a:xfrm>
        </p:spPr>
        <p:txBody>
          <a:bodyPr anchor="b"/>
          <a:lstStyle>
            <a:lvl1pPr algn="r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289512"/>
            <a:ext cx="4389120" cy="1944053"/>
          </a:xfrm>
        </p:spPr>
        <p:txBody>
          <a:bodyPr/>
          <a:lstStyle>
            <a:lvl1pPr marL="0" indent="0">
              <a:buNone/>
              <a:defRPr sz="2100"/>
            </a:lvl1pPr>
            <a:lvl2pPr marL="301485" indent="0">
              <a:buNone/>
              <a:defRPr sz="1800"/>
            </a:lvl2pPr>
            <a:lvl3pPr marL="602970" indent="0">
              <a:buNone/>
              <a:defRPr sz="1600"/>
            </a:lvl3pPr>
            <a:lvl4pPr marL="904455" indent="0">
              <a:buNone/>
              <a:defRPr sz="1300"/>
            </a:lvl4pPr>
            <a:lvl5pPr marL="1205940" indent="0">
              <a:buNone/>
              <a:defRPr sz="1300"/>
            </a:lvl5pPr>
            <a:lvl6pPr marL="1507426" indent="0">
              <a:buNone/>
              <a:defRPr sz="1300"/>
            </a:lvl6pPr>
            <a:lvl7pPr marL="1808911" indent="0">
              <a:buNone/>
              <a:defRPr sz="1300"/>
            </a:lvl7pPr>
            <a:lvl8pPr marL="2110396" indent="0">
              <a:buNone/>
              <a:defRPr sz="1300"/>
            </a:lvl8pPr>
            <a:lvl9pPr marL="2411881" indent="0">
              <a:buNone/>
              <a:defRPr sz="13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2535819"/>
            <a:ext cx="4389120" cy="380260"/>
          </a:xfrm>
        </p:spPr>
        <p:txBody>
          <a:bodyPr/>
          <a:lstStyle>
            <a:lvl1pPr marL="0" indent="0">
              <a:buNone/>
              <a:defRPr sz="900"/>
            </a:lvl1pPr>
            <a:lvl2pPr marL="301485" indent="0">
              <a:buNone/>
              <a:defRPr sz="800"/>
            </a:lvl2pPr>
            <a:lvl3pPr marL="602970" indent="0">
              <a:buNone/>
              <a:defRPr sz="700"/>
            </a:lvl3pPr>
            <a:lvl4pPr marL="904455" indent="0">
              <a:buNone/>
              <a:defRPr sz="600"/>
            </a:lvl4pPr>
            <a:lvl5pPr marL="1205940" indent="0">
              <a:buNone/>
              <a:defRPr sz="600"/>
            </a:lvl5pPr>
            <a:lvl6pPr marL="1507426" indent="0">
              <a:buNone/>
              <a:defRPr sz="600"/>
            </a:lvl6pPr>
            <a:lvl7pPr marL="1808911" indent="0">
              <a:buNone/>
              <a:defRPr sz="600"/>
            </a:lvl7pPr>
            <a:lvl8pPr marL="2110396" indent="0">
              <a:buNone/>
              <a:defRPr sz="600"/>
            </a:lvl8pPr>
            <a:lvl9pPr marL="2411881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7CD6-6245-490A-8B3B-6C911A1CCE12}" type="datetimeFigureOut">
              <a:rPr lang="fa-IR" smtClean="0"/>
              <a:t>07/26/1443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BB5C-7194-45F0-817C-FDA605204C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7551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129760"/>
            <a:ext cx="6583680" cy="540015"/>
          </a:xfrm>
          <a:prstGeom prst="rect">
            <a:avLst/>
          </a:prstGeom>
        </p:spPr>
        <p:txBody>
          <a:bodyPr vert="horz" lIns="60296" tIns="30146" rIns="60296" bIns="30146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756021"/>
            <a:ext cx="6583680" cy="2138308"/>
          </a:xfrm>
          <a:prstGeom prst="rect">
            <a:avLst/>
          </a:prstGeom>
        </p:spPr>
        <p:txBody>
          <a:bodyPr vert="horz" lIns="60296" tIns="30146" rIns="60296" bIns="30146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42560" y="3003084"/>
            <a:ext cx="1706880" cy="172505"/>
          </a:xfrm>
          <a:prstGeom prst="rect">
            <a:avLst/>
          </a:prstGeom>
        </p:spPr>
        <p:txBody>
          <a:bodyPr vert="horz" lIns="60296" tIns="30146" rIns="60296" bIns="30146" rtlCol="1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67CD6-6245-490A-8B3B-6C911A1CCE12}" type="datetimeFigureOut">
              <a:rPr lang="fa-IR" smtClean="0"/>
              <a:t>07/26/1443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3003084"/>
            <a:ext cx="2316480" cy="172505"/>
          </a:xfrm>
          <a:prstGeom prst="rect">
            <a:avLst/>
          </a:prstGeom>
        </p:spPr>
        <p:txBody>
          <a:bodyPr vert="horz" lIns="60296" tIns="30146" rIns="60296" bIns="30146" rtlCol="1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5760" y="3003084"/>
            <a:ext cx="1706880" cy="172505"/>
          </a:xfrm>
          <a:prstGeom prst="rect">
            <a:avLst/>
          </a:prstGeom>
        </p:spPr>
        <p:txBody>
          <a:bodyPr vert="horz" lIns="60296" tIns="30146" rIns="60296" bIns="30146" rtlCol="1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9BB5C-7194-45F0-817C-FDA605204C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2968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602970" rtl="1" eaLnBrk="1" latinLnBrk="0" hangingPunct="1">
        <a:spcBef>
          <a:spcPct val="0"/>
        </a:spcBef>
        <a:buNone/>
        <a:defRPr sz="2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115" indent="-226115" algn="r" defTabSz="602970" rtl="1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89912" indent="-188428" algn="r" defTabSz="602970" rtl="1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3713" indent="-150743" algn="r" defTabSz="60297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5198" indent="-150743" algn="r" defTabSz="602970" rtl="1" eaLnBrk="1" latinLnBrk="0" hangingPunct="1">
        <a:spcBef>
          <a:spcPct val="20000"/>
        </a:spcBef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56683" indent="-150743" algn="r" defTabSz="602970" rtl="1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58168" indent="-150743" algn="r" defTabSz="602970" rtl="1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59653" indent="-150743" algn="r" defTabSz="602970" rtl="1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1138" indent="-150743" algn="r" defTabSz="602970" rtl="1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62624" indent="-150743" algn="r" defTabSz="602970" rtl="1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60297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1485" algn="r" defTabSz="60297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2970" algn="r" defTabSz="60297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04455" algn="r" defTabSz="60297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05940" algn="r" defTabSz="60297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07426" algn="r" defTabSz="60297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08911" algn="r" defTabSz="60297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10396" algn="r" defTabSz="60297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11881" algn="r" defTabSz="60297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9248" y="683940"/>
            <a:ext cx="6217920" cy="694519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solidFill>
                  <a:srgbClr val="FF0000"/>
                </a:solidFill>
              </a:rPr>
              <a:t>اطلاعیه مهم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sp>
        <p:nvSpPr>
          <p:cNvPr id="6" name="Left Arrow 5"/>
          <p:cNvSpPr/>
          <p:nvPr/>
        </p:nvSpPr>
        <p:spPr>
          <a:xfrm>
            <a:off x="5199472" y="1479787"/>
            <a:ext cx="546360" cy="34748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rgbClr val="C00000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5209392" y="2030747"/>
            <a:ext cx="546360" cy="34748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17240" y="1162174"/>
            <a:ext cx="6217920" cy="694519"/>
          </a:xfrm>
          <a:prstGeom prst="rect">
            <a:avLst/>
          </a:prstGeom>
        </p:spPr>
        <p:txBody>
          <a:bodyPr vert="horz" lIns="60296" tIns="30146" rIns="60296" bIns="30146" rtlCol="1" anchor="ctr">
            <a:normAutofit fontScale="97500"/>
          </a:bodyPr>
          <a:lstStyle>
            <a:lvl1pPr algn="ctr" defTabSz="602970" rtl="1" eaLnBrk="1" latinLnBrk="0" hangingPunct="1">
              <a:spcBef>
                <a:spcPct val="0"/>
              </a:spcBef>
              <a:buNone/>
              <a:defRPr sz="2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dirty="0" smtClean="0"/>
              <a:t/>
            </a:r>
            <a:br>
              <a:rPr lang="fa-IR" sz="1600" dirty="0" smtClean="0"/>
            </a:br>
            <a:r>
              <a:rPr lang="fa-IR" sz="1600" dirty="0" smtClean="0"/>
              <a:t> </a:t>
            </a:r>
            <a:r>
              <a:rPr lang="fa-IR" sz="1600" dirty="0" smtClean="0">
                <a:solidFill>
                  <a:srgbClr val="002060"/>
                </a:solidFill>
              </a:rPr>
              <a:t>اخذ درس با تداخل برای ترم آخر فارغ التحصیلان</a:t>
            </a:r>
            <a:endParaRPr lang="fa-IR" sz="1600" dirty="0">
              <a:solidFill>
                <a:srgbClr val="002060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1612" y="1727220"/>
            <a:ext cx="6217920" cy="694519"/>
          </a:xfrm>
          <a:prstGeom prst="rect">
            <a:avLst/>
          </a:prstGeom>
        </p:spPr>
        <p:txBody>
          <a:bodyPr vert="horz" lIns="60296" tIns="30146" rIns="60296" bIns="30146" rtlCol="1" anchor="ctr">
            <a:normAutofit fontScale="97500"/>
          </a:bodyPr>
          <a:lstStyle>
            <a:lvl1pPr algn="ctr" defTabSz="602970" rtl="1" eaLnBrk="1" latinLnBrk="0" hangingPunct="1">
              <a:spcBef>
                <a:spcPct val="0"/>
              </a:spcBef>
              <a:buNone/>
              <a:defRPr sz="2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1600" dirty="0" smtClean="0"/>
              <a:t/>
            </a:r>
            <a:br>
              <a:rPr lang="fa-IR" sz="1600" dirty="0" smtClean="0"/>
            </a:br>
            <a:r>
              <a:rPr lang="fa-IR" sz="1600" dirty="0" smtClean="0"/>
              <a:t>                             </a:t>
            </a:r>
            <a:r>
              <a:rPr lang="fa-IR" sz="1600" dirty="0" smtClean="0">
                <a:solidFill>
                  <a:srgbClr val="002060"/>
                </a:solidFill>
              </a:rPr>
              <a:t>تکمیل انتخاب واحد دروس جامانده</a:t>
            </a:r>
            <a:endParaRPr lang="fa-IR" sz="16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Novin Pendar\Desktop\حوزه روابط عمومی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120" y="774113"/>
            <a:ext cx="1106041" cy="136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ovin Pendar\Desktop\حوزه روابط عمومی\5fa26475-d975-43d7-8161-1d1b3f96d6d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97" y="858713"/>
            <a:ext cx="1172033" cy="1172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576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2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اطلاعیه مهم </vt:lpstr>
    </vt:vector>
  </TitlesOfParts>
  <Company>Novin Pendar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اطلاعیه مهم</dc:title>
  <dc:creator>Novin Pendar</dc:creator>
  <cp:lastModifiedBy>Novin Pendar</cp:lastModifiedBy>
  <cp:revision>2</cp:revision>
  <dcterms:created xsi:type="dcterms:W3CDTF">2022-02-27T07:03:37Z</dcterms:created>
  <dcterms:modified xsi:type="dcterms:W3CDTF">2022-02-27T07:28:10Z</dcterms:modified>
</cp:coreProperties>
</file>