
<file path=[Content_Types].xml><?xml version="1.0" encoding="utf-8"?>
<Types xmlns="http://schemas.openxmlformats.org/package/2006/content-types">
  <Default ContentType="image/png" Extension="png"/>
  <Default ContentType="image/x-emf" Extension="emf"/>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drawingml.diagramData+xml" PartName="/ppt/diagrams/data1.xml"/>
  <Override ContentType="application/vnd.openxmlformats-officedocument.drawingml.diagramLayout+xml" PartName="/ppt/diagrams/layout1.xml"/>
  <Override ContentType="application/vnd.openxmlformats-officedocument.drawingml.diagramStyle+xml" PartName="/ppt/diagrams/quickStyle1.xml"/>
  <Override ContentType="application/vnd.openxmlformats-officedocument.drawingml.diagramColors+xml" PartName="/ppt/diagrams/colors1.xml"/>
  <Override ContentType="application/vnd.ms-office.drawingml.diagramDrawing+xml" PartName="/ppt/diagrams/drawing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139" autoAdjust="0"/>
  </p:normalViewPr>
  <p:slideViewPr>
    <p:cSldViewPr>
      <p:cViewPr>
        <p:scale>
          <a:sx n="70" d="100"/>
          <a:sy n="70" d="100"/>
        </p:scale>
        <p:origin x="-1386"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83E317-D4CD-4A1C-A35B-7017B508F48F}" type="doc">
      <dgm:prSet loTypeId="urn:microsoft.com/office/officeart/2005/8/layout/radial2" loCatId="relationship" qsTypeId="urn:microsoft.com/office/officeart/2005/8/quickstyle/simple1" qsCatId="simple" csTypeId="urn:microsoft.com/office/officeart/2005/8/colors/accent1_2" csCatId="accent1" phldr="1"/>
      <dgm:spPr/>
      <dgm:t>
        <a:bodyPr/>
        <a:lstStyle/>
        <a:p>
          <a:endParaRPr lang="en-US"/>
        </a:p>
      </dgm:t>
    </dgm:pt>
    <dgm:pt modelId="{270E5DFC-AC03-4D10-AE60-649ED6C25DF7}">
      <dgm:prSet phldrT="[Text]"/>
      <dgm:spPr>
        <a:gradFill flip="none" rotWithShape="1">
          <a:gsLst>
            <a:gs pos="0">
              <a:srgbClr val="FFFFFF"/>
            </a:gs>
            <a:gs pos="16000">
              <a:srgbClr val="1F1F1F"/>
            </a:gs>
            <a:gs pos="17999">
              <a:srgbClr val="FFFFFF"/>
            </a:gs>
            <a:gs pos="23000">
              <a:schemeClr val="accent1">
                <a:lumMod val="60000"/>
                <a:lumOff val="40000"/>
              </a:schemeClr>
            </a:gs>
            <a:gs pos="53000">
              <a:srgbClr val="CFCFCF"/>
            </a:gs>
            <a:gs pos="66000">
              <a:srgbClr val="CFCFCF"/>
            </a:gs>
            <a:gs pos="75999">
              <a:srgbClr val="1F1F1F"/>
            </a:gs>
            <a:gs pos="78999">
              <a:srgbClr val="FFFFFF"/>
            </a:gs>
            <a:gs pos="100000">
              <a:srgbClr val="7F7F7F"/>
            </a:gs>
          </a:gsLst>
          <a:lin ang="5400000" scaled="0"/>
          <a:tileRect/>
        </a:gradFill>
      </dgm:spPr>
      <dgm:t>
        <a:bodyPr/>
        <a:lstStyle/>
        <a:p>
          <a:r>
            <a:rPr lang="fa-IR" dirty="0" smtClean="0">
              <a:solidFill>
                <a:schemeClr val="tx1"/>
              </a:solidFill>
            </a:rPr>
            <a:t>اول</a:t>
          </a:r>
          <a:endParaRPr lang="en-US" dirty="0">
            <a:solidFill>
              <a:schemeClr val="tx1"/>
            </a:solidFill>
          </a:endParaRPr>
        </a:p>
      </dgm:t>
    </dgm:pt>
    <dgm:pt modelId="{7BAD3DED-AB55-432A-808A-DD1C5AC05C32}" type="parTrans" cxnId="{415AF4A9-858C-4EA3-A4F5-D100A91AC7F9}">
      <dgm:prSet/>
      <dgm:spPr/>
      <dgm:t>
        <a:bodyPr/>
        <a:lstStyle/>
        <a:p>
          <a:endParaRPr lang="en-US"/>
        </a:p>
      </dgm:t>
    </dgm:pt>
    <dgm:pt modelId="{DD1ABDD2-8A9F-47ED-8AA4-0AA844AC8555}" type="sibTrans" cxnId="{415AF4A9-858C-4EA3-A4F5-D100A91AC7F9}">
      <dgm:prSet/>
      <dgm:spPr/>
      <dgm:t>
        <a:bodyPr/>
        <a:lstStyle/>
        <a:p>
          <a:endParaRPr lang="en-US"/>
        </a:p>
      </dgm:t>
    </dgm:pt>
    <dgm:pt modelId="{CCE544CE-6912-42AB-A09A-C64BEA09660A}">
      <dgm:prSet phldrT="[Text]"/>
      <dgm:spPr/>
      <dgm:t>
        <a:bodyPr/>
        <a:lstStyle/>
        <a:p>
          <a:pPr algn="l"/>
          <a:r>
            <a:rPr lang="fa-IR" b="1" dirty="0" smtClean="0">
              <a:cs typeface="B Titr" pitchFamily="2" charset="-78"/>
            </a:rPr>
            <a:t>فرشاد پورنوروز</a:t>
          </a:r>
          <a:endParaRPr lang="en-US" b="1" dirty="0">
            <a:cs typeface="B Titr" pitchFamily="2" charset="-78"/>
          </a:endParaRPr>
        </a:p>
      </dgm:t>
    </dgm:pt>
    <dgm:pt modelId="{CC8FD6C3-42F8-4988-BBCE-1E72E523D1E9}" type="parTrans" cxnId="{B37D39E4-A1F8-4FBB-8EA4-A32E4F058A19}">
      <dgm:prSet/>
      <dgm:spPr/>
      <dgm:t>
        <a:bodyPr/>
        <a:lstStyle/>
        <a:p>
          <a:endParaRPr lang="en-US"/>
        </a:p>
      </dgm:t>
    </dgm:pt>
    <dgm:pt modelId="{094C61A4-8A44-4EA3-A3E8-2AA6035DB3A6}" type="sibTrans" cxnId="{B37D39E4-A1F8-4FBB-8EA4-A32E4F058A19}">
      <dgm:prSet/>
      <dgm:spPr/>
      <dgm:t>
        <a:bodyPr/>
        <a:lstStyle/>
        <a:p>
          <a:endParaRPr lang="en-US"/>
        </a:p>
      </dgm:t>
    </dgm:pt>
    <dgm:pt modelId="{515FC36A-89A5-42C9-AE8F-BD96114D6FA4}">
      <dgm:prSet phldrT="[Text]"/>
      <dgm:spPr>
        <a:gradFill rotWithShape="0">
          <a:gsLst>
            <a:gs pos="0">
              <a:schemeClr val="tx2">
                <a:lumMod val="60000"/>
                <a:lumOff val="40000"/>
              </a:schemeClr>
            </a:gs>
            <a:gs pos="16000">
              <a:srgbClr val="1F1F1F"/>
            </a:gs>
            <a:gs pos="17999">
              <a:srgbClr val="FFFFFF"/>
            </a:gs>
            <a:gs pos="23000">
              <a:schemeClr val="accent1">
                <a:lumMod val="60000"/>
                <a:lumOff val="40000"/>
              </a:schemeClr>
            </a:gs>
            <a:gs pos="34000">
              <a:srgbClr val="CFCFCF"/>
            </a:gs>
            <a:gs pos="66000">
              <a:srgbClr val="CFCFCF"/>
            </a:gs>
            <a:gs pos="75999">
              <a:srgbClr val="1F1F1F"/>
            </a:gs>
            <a:gs pos="78999">
              <a:srgbClr val="FFFFFF"/>
            </a:gs>
            <a:gs pos="100000">
              <a:srgbClr val="7F7F7F"/>
            </a:gs>
          </a:gsLst>
          <a:lin ang="5400000" scaled="0"/>
        </a:gradFill>
      </dgm:spPr>
      <dgm:t>
        <a:bodyPr/>
        <a:lstStyle/>
        <a:p>
          <a:r>
            <a:rPr lang="fa-IR" dirty="0" smtClean="0">
              <a:solidFill>
                <a:schemeClr val="tx1"/>
              </a:solidFill>
            </a:rPr>
            <a:t>دوم</a:t>
          </a:r>
          <a:endParaRPr lang="en-US" dirty="0">
            <a:solidFill>
              <a:schemeClr val="tx1"/>
            </a:solidFill>
          </a:endParaRPr>
        </a:p>
      </dgm:t>
    </dgm:pt>
    <dgm:pt modelId="{4EF537AE-539A-48C7-82FC-ABF4DE29879F}" type="parTrans" cxnId="{9D09057C-6841-480A-8DE9-93A37AC11C32}">
      <dgm:prSet/>
      <dgm:spPr/>
      <dgm:t>
        <a:bodyPr/>
        <a:lstStyle/>
        <a:p>
          <a:endParaRPr lang="en-US"/>
        </a:p>
      </dgm:t>
    </dgm:pt>
    <dgm:pt modelId="{E9804C88-F0E7-47FF-B65E-26CBB7788895}" type="sibTrans" cxnId="{9D09057C-6841-480A-8DE9-93A37AC11C32}">
      <dgm:prSet/>
      <dgm:spPr/>
      <dgm:t>
        <a:bodyPr/>
        <a:lstStyle/>
        <a:p>
          <a:endParaRPr lang="en-US"/>
        </a:p>
      </dgm:t>
    </dgm:pt>
    <dgm:pt modelId="{A2B48C9E-688E-4C5C-B2D9-6B96392906CA}">
      <dgm:prSet phldrT="[Text]"/>
      <dgm:spPr/>
      <dgm:t>
        <a:bodyPr/>
        <a:lstStyle/>
        <a:p>
          <a:r>
            <a:rPr lang="fa-IR" b="1" dirty="0" smtClean="0">
              <a:cs typeface="B Titr" pitchFamily="2" charset="-78"/>
            </a:rPr>
            <a:t>عرفان حسینخانی</a:t>
          </a:r>
          <a:endParaRPr lang="en-US" b="1" dirty="0">
            <a:cs typeface="B Titr" pitchFamily="2" charset="-78"/>
          </a:endParaRPr>
        </a:p>
      </dgm:t>
    </dgm:pt>
    <dgm:pt modelId="{68191785-C292-4893-840F-79EF7D0E7869}" type="parTrans" cxnId="{D046A662-137A-4BBA-8D96-8F908B70D342}">
      <dgm:prSet/>
      <dgm:spPr/>
      <dgm:t>
        <a:bodyPr/>
        <a:lstStyle/>
        <a:p>
          <a:endParaRPr lang="en-US"/>
        </a:p>
      </dgm:t>
    </dgm:pt>
    <dgm:pt modelId="{7F544A70-E58D-44F1-A710-E2290D447278}" type="sibTrans" cxnId="{D046A662-137A-4BBA-8D96-8F908B70D342}">
      <dgm:prSet/>
      <dgm:spPr/>
      <dgm:t>
        <a:bodyPr/>
        <a:lstStyle/>
        <a:p>
          <a:endParaRPr lang="en-US"/>
        </a:p>
      </dgm:t>
    </dgm:pt>
    <dgm:pt modelId="{7289CA76-B371-4407-A2C4-E113A02B9F8F}">
      <dgm:prSet phldrT="[Text]" phldr="1"/>
      <dgm:spPr/>
      <dgm:t>
        <a:bodyPr/>
        <a:lstStyle/>
        <a:p>
          <a:endParaRPr lang="en-US"/>
        </a:p>
      </dgm:t>
    </dgm:pt>
    <dgm:pt modelId="{64BA56C9-7C98-4C93-AFEA-DB965049DE96}" type="parTrans" cxnId="{35A1D709-5641-4711-B9B5-62D0A5E74AB6}">
      <dgm:prSet/>
      <dgm:spPr/>
      <dgm:t>
        <a:bodyPr/>
        <a:lstStyle/>
        <a:p>
          <a:endParaRPr lang="en-US"/>
        </a:p>
      </dgm:t>
    </dgm:pt>
    <dgm:pt modelId="{34FEB538-F620-4C28-BA6F-8D93DD7081E0}" type="sibTrans" cxnId="{35A1D709-5641-4711-B9B5-62D0A5E74AB6}">
      <dgm:prSet/>
      <dgm:spPr/>
      <dgm:t>
        <a:bodyPr/>
        <a:lstStyle/>
        <a:p>
          <a:endParaRPr lang="en-US"/>
        </a:p>
      </dgm:t>
    </dgm:pt>
    <dgm:pt modelId="{4E356DE0-A96E-4A1F-9E2C-1141C30B742E}">
      <dgm:prSet phldrT="[Text]"/>
      <dgm:spPr>
        <a:gradFill rotWithShape="0">
          <a:gsLst>
            <a:gs pos="0">
              <a:schemeClr val="tx2">
                <a:lumMod val="60000"/>
                <a:lumOff val="40000"/>
              </a:schemeClr>
            </a:gs>
            <a:gs pos="16000">
              <a:srgbClr val="1F1F1F"/>
            </a:gs>
            <a:gs pos="17999">
              <a:srgbClr val="FFFFFF"/>
            </a:gs>
            <a:gs pos="23000">
              <a:schemeClr val="accent1">
                <a:lumMod val="60000"/>
                <a:lumOff val="40000"/>
              </a:schemeClr>
            </a:gs>
            <a:gs pos="34000">
              <a:srgbClr val="CFCFCF"/>
            </a:gs>
            <a:gs pos="66000">
              <a:srgbClr val="CFCFCF"/>
            </a:gs>
            <a:gs pos="75999">
              <a:srgbClr val="1F1F1F"/>
            </a:gs>
            <a:gs pos="78999">
              <a:srgbClr val="FFFFFF"/>
            </a:gs>
            <a:gs pos="100000">
              <a:srgbClr val="7F7F7F"/>
            </a:gs>
          </a:gsLst>
          <a:lin ang="5400000" scaled="0"/>
        </a:gradFill>
      </dgm:spPr>
      <dgm:t>
        <a:bodyPr/>
        <a:lstStyle/>
        <a:p>
          <a:r>
            <a:rPr lang="fa-IR" dirty="0" smtClean="0">
              <a:solidFill>
                <a:schemeClr val="tx1"/>
              </a:solidFill>
            </a:rPr>
            <a:t>سوم</a:t>
          </a:r>
          <a:endParaRPr lang="en-US" dirty="0">
            <a:solidFill>
              <a:schemeClr val="tx1"/>
            </a:solidFill>
          </a:endParaRPr>
        </a:p>
      </dgm:t>
    </dgm:pt>
    <dgm:pt modelId="{ACC1D9A7-8E58-4E5E-8FD9-0587F1FD1D22}" type="parTrans" cxnId="{2594F488-3580-42E6-B532-03641E2EB734}">
      <dgm:prSet/>
      <dgm:spPr/>
      <dgm:t>
        <a:bodyPr/>
        <a:lstStyle/>
        <a:p>
          <a:endParaRPr lang="en-US"/>
        </a:p>
      </dgm:t>
    </dgm:pt>
    <dgm:pt modelId="{6EB2B592-A8AE-4066-9B2E-E2628DCB0393}" type="sibTrans" cxnId="{2594F488-3580-42E6-B532-03641E2EB734}">
      <dgm:prSet/>
      <dgm:spPr/>
      <dgm:t>
        <a:bodyPr/>
        <a:lstStyle/>
        <a:p>
          <a:endParaRPr lang="en-US"/>
        </a:p>
      </dgm:t>
    </dgm:pt>
    <dgm:pt modelId="{01072812-A01F-403D-BADB-C28D9AB64B24}">
      <dgm:prSet phldrT="[Text]"/>
      <dgm:spPr/>
      <dgm:t>
        <a:bodyPr/>
        <a:lstStyle/>
        <a:p>
          <a:r>
            <a:rPr lang="fa-IR" b="1" dirty="0" smtClean="0">
              <a:cs typeface="B Titr" pitchFamily="2" charset="-78"/>
            </a:rPr>
            <a:t>میلاد فراهانی</a:t>
          </a:r>
          <a:endParaRPr lang="en-US" b="1" dirty="0">
            <a:cs typeface="B Titr" pitchFamily="2" charset="-78"/>
          </a:endParaRPr>
        </a:p>
      </dgm:t>
    </dgm:pt>
    <dgm:pt modelId="{33C36022-C9F6-4C9C-BE8B-5C949B8BDFE9}" type="parTrans" cxnId="{23E853B7-B9F0-4DD0-8A56-B2102D06C519}">
      <dgm:prSet/>
      <dgm:spPr/>
      <dgm:t>
        <a:bodyPr/>
        <a:lstStyle/>
        <a:p>
          <a:endParaRPr lang="en-US"/>
        </a:p>
      </dgm:t>
    </dgm:pt>
    <dgm:pt modelId="{F2A931CB-DE68-4206-BAF8-8EC5F4FCC3B3}" type="sibTrans" cxnId="{23E853B7-B9F0-4DD0-8A56-B2102D06C519}">
      <dgm:prSet/>
      <dgm:spPr/>
      <dgm:t>
        <a:bodyPr/>
        <a:lstStyle/>
        <a:p>
          <a:endParaRPr lang="en-US"/>
        </a:p>
      </dgm:t>
    </dgm:pt>
    <dgm:pt modelId="{AA8A87F4-3E7E-48F8-A11D-B6C79AD59C63}">
      <dgm:prSet phldrT="[Text]" phldr="1"/>
      <dgm:spPr/>
      <dgm:t>
        <a:bodyPr/>
        <a:lstStyle/>
        <a:p>
          <a:endParaRPr lang="en-US" dirty="0"/>
        </a:p>
      </dgm:t>
    </dgm:pt>
    <dgm:pt modelId="{53305894-4520-44C0-A25A-04E05640A4E3}" type="parTrans" cxnId="{F4A2B27A-1F74-4AD1-A061-ED9B4575FFFD}">
      <dgm:prSet/>
      <dgm:spPr/>
      <dgm:t>
        <a:bodyPr/>
        <a:lstStyle/>
        <a:p>
          <a:endParaRPr lang="en-US"/>
        </a:p>
      </dgm:t>
    </dgm:pt>
    <dgm:pt modelId="{1589D1B9-91D0-462A-81FD-F0592FBD3329}" type="sibTrans" cxnId="{F4A2B27A-1F74-4AD1-A061-ED9B4575FFFD}">
      <dgm:prSet/>
      <dgm:spPr/>
      <dgm:t>
        <a:bodyPr/>
        <a:lstStyle/>
        <a:p>
          <a:endParaRPr lang="en-US"/>
        </a:p>
      </dgm:t>
    </dgm:pt>
    <dgm:pt modelId="{065ADC7C-0EFE-443A-B312-E8C4C1DAE8CE}" type="pres">
      <dgm:prSet presAssocID="{F683E317-D4CD-4A1C-A35B-7017B508F48F}" presName="composite" presStyleCnt="0">
        <dgm:presLayoutVars>
          <dgm:chMax val="5"/>
          <dgm:dir/>
          <dgm:animLvl val="ctr"/>
          <dgm:resizeHandles val="exact"/>
        </dgm:presLayoutVars>
      </dgm:prSet>
      <dgm:spPr/>
      <dgm:t>
        <a:bodyPr/>
        <a:lstStyle/>
        <a:p>
          <a:endParaRPr lang="en-US"/>
        </a:p>
      </dgm:t>
    </dgm:pt>
    <dgm:pt modelId="{B414FD8D-7254-44E9-80B0-D18C3EF5D740}" type="pres">
      <dgm:prSet presAssocID="{F683E317-D4CD-4A1C-A35B-7017B508F48F}" presName="cycle" presStyleCnt="0"/>
      <dgm:spPr/>
    </dgm:pt>
    <dgm:pt modelId="{EBF20008-4CD3-4FA3-9686-D137C9670624}" type="pres">
      <dgm:prSet presAssocID="{F683E317-D4CD-4A1C-A35B-7017B508F48F}" presName="centerShape" presStyleCnt="0"/>
      <dgm:spPr/>
    </dgm:pt>
    <dgm:pt modelId="{1DADD56F-42E8-46D3-A6F8-B91D73D524B4}" type="pres">
      <dgm:prSet presAssocID="{F683E317-D4CD-4A1C-A35B-7017B508F48F}" presName="connSite" presStyleLbl="node1" presStyleIdx="0" presStyleCnt="4"/>
      <dgm:spPr/>
    </dgm:pt>
    <dgm:pt modelId="{3FF27901-9F7A-4AE0-8B45-38B3B798F6DE}" type="pres">
      <dgm:prSet presAssocID="{F683E317-D4CD-4A1C-A35B-7017B508F48F}" presName="visible" presStyleLbl="node1" presStyleIdx="0" presStyleCnt="4" custLinFactNeighborX="-10231" custLinFactNeighborY="3171"/>
      <dgm:spPr>
        <a:gradFill flip="none" rotWithShape="1">
          <a:gsLst>
            <a:gs pos="0">
              <a:srgbClr val="5E9EFF"/>
            </a:gs>
            <a:gs pos="42000">
              <a:srgbClr val="85C2FF"/>
            </a:gs>
            <a:gs pos="64000">
              <a:srgbClr val="C4D6EB"/>
            </a:gs>
            <a:gs pos="91000">
              <a:srgbClr val="FFEBFA"/>
            </a:gs>
          </a:gsLst>
          <a:lin ang="10800000" scaled="0"/>
          <a:tileRect/>
        </a:gradFill>
        <a:ln>
          <a:noFill/>
        </a:ln>
      </dgm:spPr>
      <dgm:extLst>
        <a:ext uri="{E40237B7-FDA0-4F09-8148-C483321AD2D9}">
          <dgm14:cNvPr xmlns:dgm14="http://schemas.microsoft.com/office/drawing/2010/diagram" id="0" name="" descr="نفرات برتر" title="نفرات برتر"/>
        </a:ext>
      </dgm:extLst>
    </dgm:pt>
    <dgm:pt modelId="{7190C1C5-B8EE-4729-A37A-A0201E90A199}" type="pres">
      <dgm:prSet presAssocID="{7BAD3DED-AB55-432A-808A-DD1C5AC05C32}" presName="Name25" presStyleLbl="parChTrans1D1" presStyleIdx="0" presStyleCnt="3"/>
      <dgm:spPr/>
      <dgm:t>
        <a:bodyPr/>
        <a:lstStyle/>
        <a:p>
          <a:endParaRPr lang="en-US"/>
        </a:p>
      </dgm:t>
    </dgm:pt>
    <dgm:pt modelId="{D2796017-921F-44BF-9A65-E77028B52834}" type="pres">
      <dgm:prSet presAssocID="{270E5DFC-AC03-4D10-AE60-649ED6C25DF7}" presName="node" presStyleCnt="0"/>
      <dgm:spPr/>
    </dgm:pt>
    <dgm:pt modelId="{050C0EEC-805A-4FB4-A229-50B456F26306}" type="pres">
      <dgm:prSet presAssocID="{270E5DFC-AC03-4D10-AE60-649ED6C25DF7}" presName="parentNode" presStyleLbl="node1" presStyleIdx="1" presStyleCnt="4" custScaleX="102809" custScaleY="85757" custLinFactNeighborX="-36795" custLinFactNeighborY="6201">
        <dgm:presLayoutVars>
          <dgm:chMax val="1"/>
          <dgm:bulletEnabled val="1"/>
        </dgm:presLayoutVars>
      </dgm:prSet>
      <dgm:spPr/>
      <dgm:t>
        <a:bodyPr/>
        <a:lstStyle/>
        <a:p>
          <a:endParaRPr lang="en-US"/>
        </a:p>
      </dgm:t>
    </dgm:pt>
    <dgm:pt modelId="{97B0B80D-326F-432E-AE99-B5020E91DDF8}" type="pres">
      <dgm:prSet presAssocID="{270E5DFC-AC03-4D10-AE60-649ED6C25DF7}" presName="childNode" presStyleLbl="revTx" presStyleIdx="0" presStyleCnt="3">
        <dgm:presLayoutVars>
          <dgm:bulletEnabled val="1"/>
        </dgm:presLayoutVars>
      </dgm:prSet>
      <dgm:spPr/>
      <dgm:t>
        <a:bodyPr/>
        <a:lstStyle/>
        <a:p>
          <a:endParaRPr lang="en-US"/>
        </a:p>
      </dgm:t>
    </dgm:pt>
    <dgm:pt modelId="{53B427FB-33BB-4CE2-83C1-7B638D64F70A}" type="pres">
      <dgm:prSet presAssocID="{4EF537AE-539A-48C7-82FC-ABF4DE29879F}" presName="Name25" presStyleLbl="parChTrans1D1" presStyleIdx="1" presStyleCnt="3"/>
      <dgm:spPr/>
      <dgm:t>
        <a:bodyPr/>
        <a:lstStyle/>
        <a:p>
          <a:endParaRPr lang="en-US"/>
        </a:p>
      </dgm:t>
    </dgm:pt>
    <dgm:pt modelId="{CE481C5B-DF8C-4D94-B263-52485F1E9C5A}" type="pres">
      <dgm:prSet presAssocID="{515FC36A-89A5-42C9-AE8F-BD96114D6FA4}" presName="node" presStyleCnt="0"/>
      <dgm:spPr/>
    </dgm:pt>
    <dgm:pt modelId="{51D0E69B-ECA8-4982-8BA8-6072D68E66C5}" type="pres">
      <dgm:prSet presAssocID="{515FC36A-89A5-42C9-AE8F-BD96114D6FA4}" presName="parentNode" presStyleLbl="node1" presStyleIdx="2" presStyleCnt="4" custScaleY="88633">
        <dgm:presLayoutVars>
          <dgm:chMax val="1"/>
          <dgm:bulletEnabled val="1"/>
        </dgm:presLayoutVars>
      </dgm:prSet>
      <dgm:spPr/>
      <dgm:t>
        <a:bodyPr/>
        <a:lstStyle/>
        <a:p>
          <a:endParaRPr lang="en-US"/>
        </a:p>
      </dgm:t>
    </dgm:pt>
    <dgm:pt modelId="{5AC818BA-4280-4B89-AD03-DEFA97175C6C}" type="pres">
      <dgm:prSet presAssocID="{515FC36A-89A5-42C9-AE8F-BD96114D6FA4}" presName="childNode" presStyleLbl="revTx" presStyleIdx="1" presStyleCnt="3">
        <dgm:presLayoutVars>
          <dgm:bulletEnabled val="1"/>
        </dgm:presLayoutVars>
      </dgm:prSet>
      <dgm:spPr/>
      <dgm:t>
        <a:bodyPr/>
        <a:lstStyle/>
        <a:p>
          <a:endParaRPr lang="en-US"/>
        </a:p>
      </dgm:t>
    </dgm:pt>
    <dgm:pt modelId="{E439AF93-325A-4522-BEAD-4BC10FA81706}" type="pres">
      <dgm:prSet presAssocID="{ACC1D9A7-8E58-4E5E-8FD9-0587F1FD1D22}" presName="Name25" presStyleLbl="parChTrans1D1" presStyleIdx="2" presStyleCnt="3"/>
      <dgm:spPr/>
      <dgm:t>
        <a:bodyPr/>
        <a:lstStyle/>
        <a:p>
          <a:endParaRPr lang="en-US"/>
        </a:p>
      </dgm:t>
    </dgm:pt>
    <dgm:pt modelId="{6A13787B-482D-4E57-B133-49A955D9F5E3}" type="pres">
      <dgm:prSet presAssocID="{4E356DE0-A96E-4A1F-9E2C-1141C30B742E}" presName="node" presStyleCnt="0"/>
      <dgm:spPr/>
    </dgm:pt>
    <dgm:pt modelId="{A60FA6DE-FAD4-46D4-8BCA-162B611E77DB}" type="pres">
      <dgm:prSet presAssocID="{4E356DE0-A96E-4A1F-9E2C-1141C30B742E}" presName="parentNode" presStyleLbl="node1" presStyleIdx="3" presStyleCnt="4">
        <dgm:presLayoutVars>
          <dgm:chMax val="1"/>
          <dgm:bulletEnabled val="1"/>
        </dgm:presLayoutVars>
      </dgm:prSet>
      <dgm:spPr/>
      <dgm:t>
        <a:bodyPr/>
        <a:lstStyle/>
        <a:p>
          <a:endParaRPr lang="en-US"/>
        </a:p>
      </dgm:t>
    </dgm:pt>
    <dgm:pt modelId="{6A465BA9-169C-4D72-B4B9-904914C08DE4}" type="pres">
      <dgm:prSet presAssocID="{4E356DE0-A96E-4A1F-9E2C-1141C30B742E}" presName="childNode" presStyleLbl="revTx" presStyleIdx="2" presStyleCnt="3">
        <dgm:presLayoutVars>
          <dgm:bulletEnabled val="1"/>
        </dgm:presLayoutVars>
      </dgm:prSet>
      <dgm:spPr/>
      <dgm:t>
        <a:bodyPr/>
        <a:lstStyle/>
        <a:p>
          <a:endParaRPr lang="en-US"/>
        </a:p>
      </dgm:t>
    </dgm:pt>
  </dgm:ptLst>
  <dgm:cxnLst>
    <dgm:cxn modelId="{65EAE248-A319-4969-98C0-23CC3910F823}" type="presOf" srcId="{270E5DFC-AC03-4D10-AE60-649ED6C25DF7}" destId="{050C0EEC-805A-4FB4-A229-50B456F26306}" srcOrd="0" destOrd="0" presId="urn:microsoft.com/office/officeart/2005/8/layout/radial2"/>
    <dgm:cxn modelId="{F4A2B27A-1F74-4AD1-A061-ED9B4575FFFD}" srcId="{4E356DE0-A96E-4A1F-9E2C-1141C30B742E}" destId="{AA8A87F4-3E7E-48F8-A11D-B6C79AD59C63}" srcOrd="1" destOrd="0" parTransId="{53305894-4520-44C0-A25A-04E05640A4E3}" sibTransId="{1589D1B9-91D0-462A-81FD-F0592FBD3329}"/>
    <dgm:cxn modelId="{9D09057C-6841-480A-8DE9-93A37AC11C32}" srcId="{F683E317-D4CD-4A1C-A35B-7017B508F48F}" destId="{515FC36A-89A5-42C9-AE8F-BD96114D6FA4}" srcOrd="1" destOrd="0" parTransId="{4EF537AE-539A-48C7-82FC-ABF4DE29879F}" sibTransId="{E9804C88-F0E7-47FF-B65E-26CBB7788895}"/>
    <dgm:cxn modelId="{BACEE05E-6764-4F19-B800-CF6DD4C12C82}" type="presOf" srcId="{515FC36A-89A5-42C9-AE8F-BD96114D6FA4}" destId="{51D0E69B-ECA8-4982-8BA8-6072D68E66C5}" srcOrd="0" destOrd="0" presId="urn:microsoft.com/office/officeart/2005/8/layout/radial2"/>
    <dgm:cxn modelId="{35A1D709-5641-4711-B9B5-62D0A5E74AB6}" srcId="{515FC36A-89A5-42C9-AE8F-BD96114D6FA4}" destId="{7289CA76-B371-4407-A2C4-E113A02B9F8F}" srcOrd="1" destOrd="0" parTransId="{64BA56C9-7C98-4C93-AFEA-DB965049DE96}" sibTransId="{34FEB538-F620-4C28-BA6F-8D93DD7081E0}"/>
    <dgm:cxn modelId="{59675766-ECDC-460B-84E9-7FE2AD160983}" type="presOf" srcId="{A2B48C9E-688E-4C5C-B2D9-6B96392906CA}" destId="{5AC818BA-4280-4B89-AD03-DEFA97175C6C}" srcOrd="0" destOrd="0" presId="urn:microsoft.com/office/officeart/2005/8/layout/radial2"/>
    <dgm:cxn modelId="{D046A662-137A-4BBA-8D96-8F908B70D342}" srcId="{515FC36A-89A5-42C9-AE8F-BD96114D6FA4}" destId="{A2B48C9E-688E-4C5C-B2D9-6B96392906CA}" srcOrd="0" destOrd="0" parTransId="{68191785-C292-4893-840F-79EF7D0E7869}" sibTransId="{7F544A70-E58D-44F1-A710-E2290D447278}"/>
    <dgm:cxn modelId="{B3686927-D303-49CD-B7D4-D7C276616A4D}" type="presOf" srcId="{7BAD3DED-AB55-432A-808A-DD1C5AC05C32}" destId="{7190C1C5-B8EE-4729-A37A-A0201E90A199}" srcOrd="0" destOrd="0" presId="urn:microsoft.com/office/officeart/2005/8/layout/radial2"/>
    <dgm:cxn modelId="{23E853B7-B9F0-4DD0-8A56-B2102D06C519}" srcId="{4E356DE0-A96E-4A1F-9E2C-1141C30B742E}" destId="{01072812-A01F-403D-BADB-C28D9AB64B24}" srcOrd="0" destOrd="0" parTransId="{33C36022-C9F6-4C9C-BE8B-5C949B8BDFE9}" sibTransId="{F2A931CB-DE68-4206-BAF8-8EC5F4FCC3B3}"/>
    <dgm:cxn modelId="{B63C8024-AE38-48DD-8F00-A75E94398078}" type="presOf" srcId="{F683E317-D4CD-4A1C-A35B-7017B508F48F}" destId="{065ADC7C-0EFE-443A-B312-E8C4C1DAE8CE}" srcOrd="0" destOrd="0" presId="urn:microsoft.com/office/officeart/2005/8/layout/radial2"/>
    <dgm:cxn modelId="{681E5709-1611-4150-80CA-A60398BCB05B}" type="presOf" srcId="{4EF537AE-539A-48C7-82FC-ABF4DE29879F}" destId="{53B427FB-33BB-4CE2-83C1-7B638D64F70A}" srcOrd="0" destOrd="0" presId="urn:microsoft.com/office/officeart/2005/8/layout/radial2"/>
    <dgm:cxn modelId="{2594F488-3580-42E6-B532-03641E2EB734}" srcId="{F683E317-D4CD-4A1C-A35B-7017B508F48F}" destId="{4E356DE0-A96E-4A1F-9E2C-1141C30B742E}" srcOrd="2" destOrd="0" parTransId="{ACC1D9A7-8E58-4E5E-8FD9-0587F1FD1D22}" sibTransId="{6EB2B592-A8AE-4066-9B2E-E2628DCB0393}"/>
    <dgm:cxn modelId="{E4BAA0E5-DD44-4FF0-9BE6-B03C7DDDB815}" type="presOf" srcId="{01072812-A01F-403D-BADB-C28D9AB64B24}" destId="{6A465BA9-169C-4D72-B4B9-904914C08DE4}" srcOrd="0" destOrd="0" presId="urn:microsoft.com/office/officeart/2005/8/layout/radial2"/>
    <dgm:cxn modelId="{415AF4A9-858C-4EA3-A4F5-D100A91AC7F9}" srcId="{F683E317-D4CD-4A1C-A35B-7017B508F48F}" destId="{270E5DFC-AC03-4D10-AE60-649ED6C25DF7}" srcOrd="0" destOrd="0" parTransId="{7BAD3DED-AB55-432A-808A-DD1C5AC05C32}" sibTransId="{DD1ABDD2-8A9F-47ED-8AA4-0AA844AC8555}"/>
    <dgm:cxn modelId="{580B9E9A-C948-47F0-A945-59886A0582AA}" type="presOf" srcId="{ACC1D9A7-8E58-4E5E-8FD9-0587F1FD1D22}" destId="{E439AF93-325A-4522-BEAD-4BC10FA81706}" srcOrd="0" destOrd="0" presId="urn:microsoft.com/office/officeart/2005/8/layout/radial2"/>
    <dgm:cxn modelId="{9E4F651B-7B52-4DD4-A055-6FD9D956DBDE}" type="presOf" srcId="{4E356DE0-A96E-4A1F-9E2C-1141C30B742E}" destId="{A60FA6DE-FAD4-46D4-8BCA-162B611E77DB}" srcOrd="0" destOrd="0" presId="urn:microsoft.com/office/officeart/2005/8/layout/radial2"/>
    <dgm:cxn modelId="{EF8DE11F-2A45-4DF0-B15A-09807C4AE71D}" type="presOf" srcId="{CCE544CE-6912-42AB-A09A-C64BEA09660A}" destId="{97B0B80D-326F-432E-AE99-B5020E91DDF8}" srcOrd="0" destOrd="0" presId="urn:microsoft.com/office/officeart/2005/8/layout/radial2"/>
    <dgm:cxn modelId="{F79FC536-B0C6-4962-92F2-3A6A529C4A0C}" type="presOf" srcId="{7289CA76-B371-4407-A2C4-E113A02B9F8F}" destId="{5AC818BA-4280-4B89-AD03-DEFA97175C6C}" srcOrd="0" destOrd="1" presId="urn:microsoft.com/office/officeart/2005/8/layout/radial2"/>
    <dgm:cxn modelId="{F210A201-F194-4692-B89D-E35D71144C16}" type="presOf" srcId="{AA8A87F4-3E7E-48F8-A11D-B6C79AD59C63}" destId="{6A465BA9-169C-4D72-B4B9-904914C08DE4}" srcOrd="0" destOrd="1" presId="urn:microsoft.com/office/officeart/2005/8/layout/radial2"/>
    <dgm:cxn modelId="{B37D39E4-A1F8-4FBB-8EA4-A32E4F058A19}" srcId="{270E5DFC-AC03-4D10-AE60-649ED6C25DF7}" destId="{CCE544CE-6912-42AB-A09A-C64BEA09660A}" srcOrd="0" destOrd="0" parTransId="{CC8FD6C3-42F8-4988-BBCE-1E72E523D1E9}" sibTransId="{094C61A4-8A44-4EA3-A3E8-2AA6035DB3A6}"/>
    <dgm:cxn modelId="{D1E0E316-B4E5-48F0-B995-F20F884EF973}" type="presParOf" srcId="{065ADC7C-0EFE-443A-B312-E8C4C1DAE8CE}" destId="{B414FD8D-7254-44E9-80B0-D18C3EF5D740}" srcOrd="0" destOrd="0" presId="urn:microsoft.com/office/officeart/2005/8/layout/radial2"/>
    <dgm:cxn modelId="{63C788DB-28C9-4678-ADAB-F993B6748C1C}" type="presParOf" srcId="{B414FD8D-7254-44E9-80B0-D18C3EF5D740}" destId="{EBF20008-4CD3-4FA3-9686-D137C9670624}" srcOrd="0" destOrd="0" presId="urn:microsoft.com/office/officeart/2005/8/layout/radial2"/>
    <dgm:cxn modelId="{EAF6AD28-FD6F-4B41-BAEE-EFA8BBDDD837}" type="presParOf" srcId="{EBF20008-4CD3-4FA3-9686-D137C9670624}" destId="{1DADD56F-42E8-46D3-A6F8-B91D73D524B4}" srcOrd="0" destOrd="0" presId="urn:microsoft.com/office/officeart/2005/8/layout/radial2"/>
    <dgm:cxn modelId="{AA22806A-AB03-46A8-BC58-C7D1E0260E5F}" type="presParOf" srcId="{EBF20008-4CD3-4FA3-9686-D137C9670624}" destId="{3FF27901-9F7A-4AE0-8B45-38B3B798F6DE}" srcOrd="1" destOrd="0" presId="urn:microsoft.com/office/officeart/2005/8/layout/radial2"/>
    <dgm:cxn modelId="{97C757F0-CB56-458C-A7DB-400D2532855F}" type="presParOf" srcId="{B414FD8D-7254-44E9-80B0-D18C3EF5D740}" destId="{7190C1C5-B8EE-4729-A37A-A0201E90A199}" srcOrd="1" destOrd="0" presId="urn:microsoft.com/office/officeart/2005/8/layout/radial2"/>
    <dgm:cxn modelId="{13E637D5-837D-423D-AFD5-94CA2D0D20EC}" type="presParOf" srcId="{B414FD8D-7254-44E9-80B0-D18C3EF5D740}" destId="{D2796017-921F-44BF-9A65-E77028B52834}" srcOrd="2" destOrd="0" presId="urn:microsoft.com/office/officeart/2005/8/layout/radial2"/>
    <dgm:cxn modelId="{B2F131EC-AFCC-4D87-A054-CC3795108BDF}" type="presParOf" srcId="{D2796017-921F-44BF-9A65-E77028B52834}" destId="{050C0EEC-805A-4FB4-A229-50B456F26306}" srcOrd="0" destOrd="0" presId="urn:microsoft.com/office/officeart/2005/8/layout/radial2"/>
    <dgm:cxn modelId="{830FE3A8-0709-4C6F-830A-C647D600DA3F}" type="presParOf" srcId="{D2796017-921F-44BF-9A65-E77028B52834}" destId="{97B0B80D-326F-432E-AE99-B5020E91DDF8}" srcOrd="1" destOrd="0" presId="urn:microsoft.com/office/officeart/2005/8/layout/radial2"/>
    <dgm:cxn modelId="{77D0A697-1702-4893-BE7C-E9934E1D0056}" type="presParOf" srcId="{B414FD8D-7254-44E9-80B0-D18C3EF5D740}" destId="{53B427FB-33BB-4CE2-83C1-7B638D64F70A}" srcOrd="3" destOrd="0" presId="urn:microsoft.com/office/officeart/2005/8/layout/radial2"/>
    <dgm:cxn modelId="{69F85989-37C0-421C-BF45-7EFAFC3B011A}" type="presParOf" srcId="{B414FD8D-7254-44E9-80B0-D18C3EF5D740}" destId="{CE481C5B-DF8C-4D94-B263-52485F1E9C5A}" srcOrd="4" destOrd="0" presId="urn:microsoft.com/office/officeart/2005/8/layout/radial2"/>
    <dgm:cxn modelId="{5FDD2E60-9673-42EF-826A-31F59E8705DD}" type="presParOf" srcId="{CE481C5B-DF8C-4D94-B263-52485F1E9C5A}" destId="{51D0E69B-ECA8-4982-8BA8-6072D68E66C5}" srcOrd="0" destOrd="0" presId="urn:microsoft.com/office/officeart/2005/8/layout/radial2"/>
    <dgm:cxn modelId="{27563B4A-484D-40B4-8691-6634791F8880}" type="presParOf" srcId="{CE481C5B-DF8C-4D94-B263-52485F1E9C5A}" destId="{5AC818BA-4280-4B89-AD03-DEFA97175C6C}" srcOrd="1" destOrd="0" presId="urn:microsoft.com/office/officeart/2005/8/layout/radial2"/>
    <dgm:cxn modelId="{FAC9FCB7-EA72-40AD-925B-E6E7BBC5937C}" type="presParOf" srcId="{B414FD8D-7254-44E9-80B0-D18C3EF5D740}" destId="{E439AF93-325A-4522-BEAD-4BC10FA81706}" srcOrd="5" destOrd="0" presId="urn:microsoft.com/office/officeart/2005/8/layout/radial2"/>
    <dgm:cxn modelId="{23A59679-4E46-47A0-9811-D96D9CEEA8C7}" type="presParOf" srcId="{B414FD8D-7254-44E9-80B0-D18C3EF5D740}" destId="{6A13787B-482D-4E57-B133-49A955D9F5E3}" srcOrd="6" destOrd="0" presId="urn:microsoft.com/office/officeart/2005/8/layout/radial2"/>
    <dgm:cxn modelId="{5C0C66A3-A1B3-41A8-8DE6-8E668EE7CA4B}" type="presParOf" srcId="{6A13787B-482D-4E57-B133-49A955D9F5E3}" destId="{A60FA6DE-FAD4-46D4-8BCA-162B611E77DB}" srcOrd="0" destOrd="0" presId="urn:microsoft.com/office/officeart/2005/8/layout/radial2"/>
    <dgm:cxn modelId="{79E72754-47C2-4093-B1E8-2A22DDD94375}" type="presParOf" srcId="{6A13787B-482D-4E57-B133-49A955D9F5E3}" destId="{6A465BA9-169C-4D72-B4B9-904914C08DE4}" srcOrd="1" destOrd="0" presId="urn:microsoft.com/office/officeart/2005/8/layout/radial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39AF93-325A-4522-BEAD-4BC10FA81706}">
      <dsp:nvSpPr>
        <dsp:cNvPr id="0" name=""/>
        <dsp:cNvSpPr/>
      </dsp:nvSpPr>
      <dsp:spPr>
        <a:xfrm rot="2563466">
          <a:off x="3001513" y="3476420"/>
          <a:ext cx="757112" cy="49658"/>
        </a:xfrm>
        <a:custGeom>
          <a:avLst/>
          <a:gdLst/>
          <a:ahLst/>
          <a:cxnLst/>
          <a:rect l="0" t="0" r="0" b="0"/>
          <a:pathLst>
            <a:path>
              <a:moveTo>
                <a:pt x="0" y="24829"/>
              </a:moveTo>
              <a:lnTo>
                <a:pt x="757112" y="248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3B427FB-33BB-4CE2-83C1-7B638D64F70A}">
      <dsp:nvSpPr>
        <dsp:cNvPr id="0" name=""/>
        <dsp:cNvSpPr/>
      </dsp:nvSpPr>
      <dsp:spPr>
        <a:xfrm>
          <a:off x="3101973" y="2438121"/>
          <a:ext cx="842609" cy="49658"/>
        </a:xfrm>
        <a:custGeom>
          <a:avLst/>
          <a:gdLst/>
          <a:ahLst/>
          <a:cxnLst/>
          <a:rect l="0" t="0" r="0" b="0"/>
          <a:pathLst>
            <a:path>
              <a:moveTo>
                <a:pt x="0" y="24829"/>
              </a:moveTo>
              <a:lnTo>
                <a:pt x="842609" y="248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90C1C5-B8EE-4729-A37A-A0201E90A199}">
      <dsp:nvSpPr>
        <dsp:cNvPr id="0" name=""/>
        <dsp:cNvSpPr/>
      </dsp:nvSpPr>
      <dsp:spPr>
        <a:xfrm rot="18566617">
          <a:off x="2872061" y="1422835"/>
          <a:ext cx="438074" cy="49658"/>
        </a:xfrm>
        <a:custGeom>
          <a:avLst/>
          <a:gdLst/>
          <a:ahLst/>
          <a:cxnLst/>
          <a:rect l="0" t="0" r="0" b="0"/>
          <a:pathLst>
            <a:path>
              <a:moveTo>
                <a:pt x="0" y="24829"/>
              </a:moveTo>
              <a:lnTo>
                <a:pt x="438074" y="2482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F27901-9F7A-4AE0-8B45-38B3B798F6DE}">
      <dsp:nvSpPr>
        <dsp:cNvPr id="0" name=""/>
        <dsp:cNvSpPr/>
      </dsp:nvSpPr>
      <dsp:spPr>
        <a:xfrm>
          <a:off x="799738" y="1330847"/>
          <a:ext cx="2417526" cy="2417526"/>
        </a:xfrm>
        <a:prstGeom prst="ellipse">
          <a:avLst/>
        </a:prstGeom>
        <a:gradFill flip="none" rotWithShape="1">
          <a:gsLst>
            <a:gs pos="0">
              <a:srgbClr val="5E9EFF"/>
            </a:gs>
            <a:gs pos="42000">
              <a:srgbClr val="85C2FF"/>
            </a:gs>
            <a:gs pos="64000">
              <a:srgbClr val="C4D6EB"/>
            </a:gs>
            <a:gs pos="91000">
              <a:srgbClr val="FFEBFA"/>
            </a:gs>
          </a:gsLst>
          <a:lin ang="10800000" scaled="0"/>
          <a:tileRect/>
        </a:grad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50C0EEC-805A-4FB4-A229-50B456F26306}">
      <dsp:nvSpPr>
        <dsp:cNvPr id="0" name=""/>
        <dsp:cNvSpPr/>
      </dsp:nvSpPr>
      <dsp:spPr>
        <a:xfrm>
          <a:off x="2906518" y="143730"/>
          <a:ext cx="1491261" cy="1243919"/>
        </a:xfrm>
        <a:prstGeom prst="ellipse">
          <a:avLst/>
        </a:prstGeom>
        <a:gradFill flip="none" rotWithShape="1">
          <a:gsLst>
            <a:gs pos="0">
              <a:srgbClr val="FFFFFF"/>
            </a:gs>
            <a:gs pos="16000">
              <a:srgbClr val="1F1F1F"/>
            </a:gs>
            <a:gs pos="17999">
              <a:srgbClr val="FFFFFF"/>
            </a:gs>
            <a:gs pos="23000">
              <a:schemeClr val="accent1">
                <a:lumMod val="60000"/>
                <a:lumOff val="40000"/>
              </a:schemeClr>
            </a:gs>
            <a:gs pos="53000">
              <a:srgbClr val="CFCFCF"/>
            </a:gs>
            <a:gs pos="66000">
              <a:srgbClr val="CFCFCF"/>
            </a:gs>
            <a:gs pos="75999">
              <a:srgbClr val="1F1F1F"/>
            </a:gs>
            <a:gs pos="78999">
              <a:srgbClr val="FFFFFF"/>
            </a:gs>
            <a:gs pos="100000">
              <a:srgbClr val="7F7F7F"/>
            </a:gs>
          </a:gsLst>
          <a:lin ang="5400000" scaled="0"/>
          <a:tileRect/>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r>
            <a:rPr lang="fa-IR" sz="5700" kern="1200" dirty="0" smtClean="0">
              <a:solidFill>
                <a:schemeClr val="tx1"/>
              </a:solidFill>
            </a:rPr>
            <a:t>اول</a:t>
          </a:r>
          <a:endParaRPr lang="en-US" sz="5700" kern="1200" dirty="0">
            <a:solidFill>
              <a:schemeClr val="tx1"/>
            </a:solidFill>
          </a:endParaRPr>
        </a:p>
      </dsp:txBody>
      <dsp:txXfrm>
        <a:off x="3124908" y="325898"/>
        <a:ext cx="1054481" cy="879583"/>
      </dsp:txXfrm>
    </dsp:sp>
    <dsp:sp modelId="{97B0B80D-326F-432E-AE99-B5020E91DDF8}">
      <dsp:nvSpPr>
        <dsp:cNvPr id="0" name=""/>
        <dsp:cNvSpPr/>
      </dsp:nvSpPr>
      <dsp:spPr>
        <a:xfrm>
          <a:off x="4491900" y="143730"/>
          <a:ext cx="2236891" cy="12439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111250">
            <a:lnSpc>
              <a:spcPct val="90000"/>
            </a:lnSpc>
            <a:spcBef>
              <a:spcPct val="0"/>
            </a:spcBef>
            <a:spcAft>
              <a:spcPct val="15000"/>
            </a:spcAft>
            <a:buChar char="••"/>
          </a:pPr>
          <a:r>
            <a:rPr lang="fa-IR" sz="2500" b="1" kern="1200" dirty="0" smtClean="0">
              <a:cs typeface="B Titr" pitchFamily="2" charset="-78"/>
            </a:rPr>
            <a:t>فرشاد پورنوروز</a:t>
          </a:r>
          <a:endParaRPr lang="en-US" sz="2500" b="1" kern="1200" dirty="0">
            <a:cs typeface="B Titr" pitchFamily="2" charset="-78"/>
          </a:endParaRPr>
        </a:p>
      </dsp:txBody>
      <dsp:txXfrm>
        <a:off x="4491900" y="143730"/>
        <a:ext cx="2236891" cy="1243919"/>
      </dsp:txXfrm>
    </dsp:sp>
    <dsp:sp modelId="{51D0E69B-ECA8-4982-8BA8-6072D68E66C5}">
      <dsp:nvSpPr>
        <dsp:cNvPr id="0" name=""/>
        <dsp:cNvSpPr/>
      </dsp:nvSpPr>
      <dsp:spPr>
        <a:xfrm>
          <a:off x="3944582" y="1820132"/>
          <a:ext cx="1450516" cy="1285635"/>
        </a:xfrm>
        <a:prstGeom prst="ellipse">
          <a:avLst/>
        </a:prstGeom>
        <a:gradFill rotWithShape="0">
          <a:gsLst>
            <a:gs pos="0">
              <a:schemeClr val="tx2">
                <a:lumMod val="60000"/>
                <a:lumOff val="40000"/>
              </a:schemeClr>
            </a:gs>
            <a:gs pos="16000">
              <a:srgbClr val="1F1F1F"/>
            </a:gs>
            <a:gs pos="17999">
              <a:srgbClr val="FFFFFF"/>
            </a:gs>
            <a:gs pos="23000">
              <a:schemeClr val="accent1">
                <a:lumMod val="60000"/>
                <a:lumOff val="40000"/>
              </a:schemeClr>
            </a:gs>
            <a:gs pos="34000">
              <a:srgbClr val="CFCFCF"/>
            </a:gs>
            <a:gs pos="66000">
              <a:srgbClr val="CFCFCF"/>
            </a:gs>
            <a:gs pos="75999">
              <a:srgbClr val="1F1F1F"/>
            </a:gs>
            <a:gs pos="78999">
              <a:srgbClr val="FFFFFF"/>
            </a:gs>
            <a:gs pos="100000">
              <a:srgbClr val="7F7F7F"/>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r>
            <a:rPr lang="fa-IR" sz="5700" kern="1200" dirty="0" smtClean="0">
              <a:solidFill>
                <a:schemeClr val="tx1"/>
              </a:solidFill>
            </a:rPr>
            <a:t>دوم</a:t>
          </a:r>
          <a:endParaRPr lang="en-US" sz="5700" kern="1200" dirty="0">
            <a:solidFill>
              <a:schemeClr val="tx1"/>
            </a:solidFill>
          </a:endParaRPr>
        </a:p>
      </dsp:txBody>
      <dsp:txXfrm>
        <a:off x="4157005" y="2008409"/>
        <a:ext cx="1025670" cy="909081"/>
      </dsp:txXfrm>
    </dsp:sp>
    <dsp:sp modelId="{5AC818BA-4280-4B89-AD03-DEFA97175C6C}">
      <dsp:nvSpPr>
        <dsp:cNvPr id="0" name=""/>
        <dsp:cNvSpPr/>
      </dsp:nvSpPr>
      <dsp:spPr>
        <a:xfrm>
          <a:off x="5540150" y="1820132"/>
          <a:ext cx="2175774" cy="128563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111250">
            <a:lnSpc>
              <a:spcPct val="90000"/>
            </a:lnSpc>
            <a:spcBef>
              <a:spcPct val="0"/>
            </a:spcBef>
            <a:spcAft>
              <a:spcPct val="15000"/>
            </a:spcAft>
            <a:buChar char="••"/>
          </a:pPr>
          <a:r>
            <a:rPr lang="fa-IR" sz="2500" b="1" kern="1200" dirty="0" smtClean="0">
              <a:cs typeface="B Titr" pitchFamily="2" charset="-78"/>
            </a:rPr>
            <a:t>عرفان حسینخانی</a:t>
          </a:r>
          <a:endParaRPr lang="en-US" sz="2500" b="1" kern="1200" dirty="0">
            <a:cs typeface="B Titr" pitchFamily="2" charset="-78"/>
          </a:endParaRPr>
        </a:p>
        <a:p>
          <a:pPr marL="228600" lvl="1" indent="-228600" algn="l" defTabSz="1111250">
            <a:lnSpc>
              <a:spcPct val="90000"/>
            </a:lnSpc>
            <a:spcBef>
              <a:spcPct val="0"/>
            </a:spcBef>
            <a:spcAft>
              <a:spcPct val="15000"/>
            </a:spcAft>
            <a:buChar char="••"/>
          </a:pPr>
          <a:endParaRPr lang="en-US" sz="2500" kern="1200"/>
        </a:p>
      </dsp:txBody>
      <dsp:txXfrm>
        <a:off x="5540150" y="1820132"/>
        <a:ext cx="2175774" cy="1285635"/>
      </dsp:txXfrm>
    </dsp:sp>
    <dsp:sp modelId="{A60FA6DE-FAD4-46D4-8BCA-162B611E77DB}">
      <dsp:nvSpPr>
        <dsp:cNvPr id="0" name=""/>
        <dsp:cNvSpPr/>
      </dsp:nvSpPr>
      <dsp:spPr>
        <a:xfrm>
          <a:off x="3465701" y="3524900"/>
          <a:ext cx="1450516" cy="1450516"/>
        </a:xfrm>
        <a:prstGeom prst="ellipse">
          <a:avLst/>
        </a:prstGeom>
        <a:gradFill rotWithShape="0">
          <a:gsLst>
            <a:gs pos="0">
              <a:schemeClr val="tx2">
                <a:lumMod val="60000"/>
                <a:lumOff val="40000"/>
              </a:schemeClr>
            </a:gs>
            <a:gs pos="16000">
              <a:srgbClr val="1F1F1F"/>
            </a:gs>
            <a:gs pos="17999">
              <a:srgbClr val="FFFFFF"/>
            </a:gs>
            <a:gs pos="23000">
              <a:schemeClr val="accent1">
                <a:lumMod val="60000"/>
                <a:lumOff val="40000"/>
              </a:schemeClr>
            </a:gs>
            <a:gs pos="34000">
              <a:srgbClr val="CFCFCF"/>
            </a:gs>
            <a:gs pos="66000">
              <a:srgbClr val="CFCFCF"/>
            </a:gs>
            <a:gs pos="75999">
              <a:srgbClr val="1F1F1F"/>
            </a:gs>
            <a:gs pos="78999">
              <a:srgbClr val="FFFFFF"/>
            </a:gs>
            <a:gs pos="100000">
              <a:srgbClr val="7F7F7F"/>
            </a:gs>
          </a:gsLst>
          <a:lin ang="5400000" scaled="0"/>
        </a:gra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r>
            <a:rPr lang="fa-IR" sz="5700" kern="1200" dirty="0" smtClean="0">
              <a:solidFill>
                <a:schemeClr val="tx1"/>
              </a:solidFill>
            </a:rPr>
            <a:t>سوم</a:t>
          </a:r>
          <a:endParaRPr lang="en-US" sz="5700" kern="1200" dirty="0">
            <a:solidFill>
              <a:schemeClr val="tx1"/>
            </a:solidFill>
          </a:endParaRPr>
        </a:p>
      </dsp:txBody>
      <dsp:txXfrm>
        <a:off x="3678124" y="3737323"/>
        <a:ext cx="1025670" cy="1025670"/>
      </dsp:txXfrm>
    </dsp:sp>
    <dsp:sp modelId="{6A465BA9-169C-4D72-B4B9-904914C08DE4}">
      <dsp:nvSpPr>
        <dsp:cNvPr id="0" name=""/>
        <dsp:cNvSpPr/>
      </dsp:nvSpPr>
      <dsp:spPr>
        <a:xfrm>
          <a:off x="5061269" y="3524900"/>
          <a:ext cx="2175774" cy="14505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28600" lvl="1" indent="-228600" algn="l" defTabSz="1111250">
            <a:lnSpc>
              <a:spcPct val="90000"/>
            </a:lnSpc>
            <a:spcBef>
              <a:spcPct val="0"/>
            </a:spcBef>
            <a:spcAft>
              <a:spcPct val="15000"/>
            </a:spcAft>
            <a:buChar char="••"/>
          </a:pPr>
          <a:r>
            <a:rPr lang="fa-IR" sz="2500" b="1" kern="1200" dirty="0" smtClean="0">
              <a:cs typeface="B Titr" pitchFamily="2" charset="-78"/>
            </a:rPr>
            <a:t>میلاد فراهانی</a:t>
          </a:r>
          <a:endParaRPr lang="en-US" sz="2500" b="1" kern="1200" dirty="0">
            <a:cs typeface="B Titr" pitchFamily="2" charset="-78"/>
          </a:endParaRPr>
        </a:p>
        <a:p>
          <a:pPr marL="228600" lvl="1" indent="-228600" algn="l" defTabSz="1111250">
            <a:lnSpc>
              <a:spcPct val="90000"/>
            </a:lnSpc>
            <a:spcBef>
              <a:spcPct val="0"/>
            </a:spcBef>
            <a:spcAft>
              <a:spcPct val="15000"/>
            </a:spcAft>
            <a:buChar char="••"/>
          </a:pPr>
          <a:endParaRPr lang="en-US" sz="2500" kern="1200" dirty="0"/>
        </a:p>
      </dsp:txBody>
      <dsp:txXfrm>
        <a:off x="5061269" y="3524900"/>
        <a:ext cx="2175774" cy="1450516"/>
      </dsp:txXfrm>
    </dsp:sp>
  </dsp:spTree>
</dsp:drawing>
</file>

<file path=ppt/diagrams/layout1.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38B81-A38F-4F9F-9899-618F61CB85EA}" type="datetimeFigureOut">
              <a:rPr lang="en-US" smtClean="0"/>
              <a:t>12/11/2018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808BC56-D402-4703-BDB0-B0E5F9B4273C}" type="slidenum">
              <a:rPr lang="en-US" smtClean="0"/>
              <a:t>‹#›</a:t>
            </a:fld>
            <a:endParaRPr lang="en-US"/>
          </a:p>
        </p:txBody>
      </p:sp>
    </p:spTree>
    <p:extLst>
      <p:ext uri="{BB962C8B-B14F-4D97-AF65-F5344CB8AC3E}">
        <p14:creationId xmlns:p14="http://schemas.microsoft.com/office/powerpoint/2010/main" val="39230989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smtClean="0"/>
          </a:p>
          <a:p>
            <a:endParaRPr lang="en-US" dirty="0"/>
          </a:p>
        </p:txBody>
      </p:sp>
      <p:sp>
        <p:nvSpPr>
          <p:cNvPr id="4" name="Slide Number Placeholder 3"/>
          <p:cNvSpPr>
            <a:spLocks noGrp="1"/>
          </p:cNvSpPr>
          <p:nvPr>
            <p:ph type="sldNum" sz="quarter" idx="10"/>
          </p:nvPr>
        </p:nvSpPr>
        <p:spPr/>
        <p:txBody>
          <a:bodyPr/>
          <a:lstStyle/>
          <a:p>
            <a:fld id="{C808BC56-D402-4703-BDB0-B0E5F9B4273C}" type="slidenum">
              <a:rPr lang="en-US" smtClean="0"/>
              <a:t>2</a:t>
            </a:fld>
            <a:endParaRPr lang="en-US"/>
          </a:p>
        </p:txBody>
      </p:sp>
    </p:spTree>
    <p:extLst>
      <p:ext uri="{BB962C8B-B14F-4D97-AF65-F5344CB8AC3E}">
        <p14:creationId xmlns:p14="http://schemas.microsoft.com/office/powerpoint/2010/main" val="3404273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28DE058-5A9E-4CB4-B80F-BA80C6F9C481}"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1775180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8DE058-5A9E-4CB4-B80F-BA80C6F9C481}"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2466060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8DE058-5A9E-4CB4-B80F-BA80C6F9C481}"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6870029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8DE058-5A9E-4CB4-B80F-BA80C6F9C481}"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3243088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28DE058-5A9E-4CB4-B80F-BA80C6F9C481}" type="datetimeFigureOut">
              <a:rPr lang="en-US" smtClean="0"/>
              <a:t>12/11/2018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979149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28DE058-5A9E-4CB4-B80F-BA80C6F9C481}"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2429929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28DE058-5A9E-4CB4-B80F-BA80C6F9C481}" type="datetimeFigureOut">
              <a:rPr lang="en-US" smtClean="0"/>
              <a:t>12/11/2018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3016784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28DE058-5A9E-4CB4-B80F-BA80C6F9C481}" type="datetimeFigureOut">
              <a:rPr lang="en-US" smtClean="0"/>
              <a:t>12/11/2018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2930421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8DE058-5A9E-4CB4-B80F-BA80C6F9C481}" type="datetimeFigureOut">
              <a:rPr lang="en-US" smtClean="0"/>
              <a:t>12/11/2018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1956826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8DE058-5A9E-4CB4-B80F-BA80C6F9C481}"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35611084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28DE058-5A9E-4CB4-B80F-BA80C6F9C481}" type="datetimeFigureOut">
              <a:rPr lang="en-US" smtClean="0"/>
              <a:t>12/11/2018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A02420-E97E-43C1-A8F0-313B3E4DAC24}" type="slidenum">
              <a:rPr lang="en-US" smtClean="0"/>
              <a:t>‹#›</a:t>
            </a:fld>
            <a:endParaRPr lang="en-US"/>
          </a:p>
        </p:txBody>
      </p:sp>
    </p:spTree>
    <p:extLst>
      <p:ext uri="{BB962C8B-B14F-4D97-AF65-F5344CB8AC3E}">
        <p14:creationId xmlns:p14="http://schemas.microsoft.com/office/powerpoint/2010/main" val="16423808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DE058-5A9E-4CB4-B80F-BA80C6F9C481}" type="datetimeFigureOut">
              <a:rPr lang="en-US" smtClean="0"/>
              <a:t>12/11/2018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A02420-E97E-43C1-A8F0-313B3E4DAC24}" type="slidenum">
              <a:rPr lang="en-US" smtClean="0"/>
              <a:t>‹#›</a:t>
            </a:fld>
            <a:endParaRPr lang="en-US"/>
          </a:p>
        </p:txBody>
      </p:sp>
    </p:spTree>
    <p:extLst>
      <p:ext uri="{BB962C8B-B14F-4D97-AF65-F5344CB8AC3E}">
        <p14:creationId xmlns:p14="http://schemas.microsoft.com/office/powerpoint/2010/main" val="28555789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arget="../media/image2.jpeg" Type="http://schemas.openxmlformats.org/officeDocument/2006/relationships/image"/><Relationship Id="rId2" Target="../media/image1.jpeg" Type="http://schemas.openxmlformats.org/officeDocument/2006/relationships/image"/><Relationship Id="rId1" Target="../slideLayouts/slideLayout1.xml" Type="http://schemas.openxmlformats.org/officeDocument/2006/relationships/slideLayout"/></Relationships>
</file>

<file path=ppt/slides/_rels/slide2.xml.rels><?xml version="1.0" encoding="UTF-8" standalone="yes"?>
<Relationships xmlns="http://schemas.openxmlformats.org/package/2006/relationships"><Relationship Id="rId8" Type="http://schemas.openxmlformats.org/officeDocument/2006/relationships/image" Target="../media/image3.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4636"/>
            <a:ext cx="4131345" cy="68233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C:\Users\mech\Desktop\2.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81056" y="34636"/>
            <a:ext cx="4862944" cy="68233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19972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0" y="108340"/>
            <a:ext cx="4572000" cy="738664"/>
          </a:xfrm>
          <a:prstGeom prst="rect">
            <a:avLst/>
          </a:prstGeom>
        </p:spPr>
        <p:txBody>
          <a:bodyPr>
            <a:spAutoFit/>
          </a:bodyPr>
          <a:lstStyle/>
          <a:p>
            <a:pPr algn="ctr"/>
            <a:r>
              <a:rPr lang="fa-IR" sz="2400" dirty="0" smtClean="0">
                <a:cs typeface="B Titr" pitchFamily="2" charset="-78"/>
              </a:rPr>
              <a:t>برگزیدگان جشنواره</a:t>
            </a:r>
            <a:r>
              <a:rPr lang="fa-IR" dirty="0" smtClean="0">
                <a:cs typeface="B Titr" pitchFamily="2" charset="-78"/>
              </a:rPr>
              <a:t> دست ساخته های برتر پژوهشی آموزشکده شهید خدادادی بندرانزلی</a:t>
            </a:r>
            <a:endParaRPr lang="fa-IR" dirty="0">
              <a:cs typeface="B Titr" pitchFamily="2" charset="-78"/>
            </a:endParaRPr>
          </a:p>
        </p:txBody>
      </p:sp>
      <p:graphicFrame>
        <p:nvGraphicFramePr>
          <p:cNvPr id="6" name="Diagram 5"/>
          <p:cNvGraphicFramePr/>
          <p:nvPr>
            <p:extLst>
              <p:ext uri="{D42A27DB-BD31-4B8C-83A1-F6EECF244321}">
                <p14:modId xmlns:p14="http://schemas.microsoft.com/office/powerpoint/2010/main" val="449872111"/>
              </p:ext>
            </p:extLst>
          </p:nvPr>
        </p:nvGraphicFramePr>
        <p:xfrm>
          <a:off x="76200" y="1295400"/>
          <a:ext cx="87630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p:cNvSpPr/>
          <p:nvPr/>
        </p:nvSpPr>
        <p:spPr>
          <a:xfrm>
            <a:off x="4503767" y="2286001"/>
            <a:ext cx="4038600"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solidFill>
                  <a:schemeClr val="tx1"/>
                </a:solidFill>
                <a:cs typeface="B Titr" pitchFamily="2" charset="-78"/>
              </a:rPr>
              <a:t> </a:t>
            </a:r>
            <a:r>
              <a:rPr lang="fa-IR" sz="1600" b="1" dirty="0" smtClean="0">
                <a:solidFill>
                  <a:schemeClr val="tx1"/>
                </a:solidFill>
                <a:cs typeface="B Titr" pitchFamily="2" charset="-78"/>
              </a:rPr>
              <a:t>ابزار پنوماتیکی  جهت جلو و عقب راندن پیستون کالیپر EF</a:t>
            </a:r>
            <a:r>
              <a:rPr lang="en-US" sz="1600" b="1" dirty="0" smtClean="0">
                <a:solidFill>
                  <a:schemeClr val="tx1"/>
                </a:solidFill>
                <a:cs typeface="B Titr" pitchFamily="2" charset="-78"/>
              </a:rPr>
              <a:t>7</a:t>
            </a:r>
            <a:r>
              <a:rPr lang="fa-IR" sz="1600" b="1" dirty="0" smtClean="0">
                <a:solidFill>
                  <a:schemeClr val="tx1"/>
                </a:solidFill>
                <a:cs typeface="B Titr" pitchFamily="2" charset="-78"/>
              </a:rPr>
              <a:t>ترمز سمند</a:t>
            </a:r>
            <a:endParaRPr lang="fa-IR" b="1" dirty="0" smtClean="0">
              <a:solidFill>
                <a:schemeClr val="tx1"/>
              </a:solidFill>
              <a:cs typeface="B Titr" pitchFamily="2" charset="-78"/>
            </a:endParaRPr>
          </a:p>
        </p:txBody>
      </p:sp>
      <p:sp>
        <p:nvSpPr>
          <p:cNvPr id="8" name="Rectangle 7"/>
          <p:cNvSpPr/>
          <p:nvPr/>
        </p:nvSpPr>
        <p:spPr>
          <a:xfrm>
            <a:off x="5562600" y="3733800"/>
            <a:ext cx="3200400" cy="762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600" dirty="0" smtClean="0">
                <a:solidFill>
                  <a:schemeClr val="tx1"/>
                </a:solidFill>
                <a:cs typeface="B Titr" pitchFamily="2" charset="-78"/>
              </a:rPr>
              <a:t>دستگاه شش کاره کشاورزی جهت آماده سازی زمین برای کاشت صیفی جات آبیاری قطره ای</a:t>
            </a:r>
            <a:endParaRPr lang="en-US" sz="1600" dirty="0">
              <a:solidFill>
                <a:schemeClr val="tx1"/>
              </a:solidFill>
              <a:cs typeface="B Titr" pitchFamily="2" charset="-78"/>
            </a:endParaRPr>
          </a:p>
        </p:txBody>
      </p:sp>
      <p:sp>
        <p:nvSpPr>
          <p:cNvPr id="9" name="Rectangle 8"/>
          <p:cNvSpPr/>
          <p:nvPr/>
        </p:nvSpPr>
        <p:spPr>
          <a:xfrm>
            <a:off x="5105400" y="5562600"/>
            <a:ext cx="3657600"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1400" dirty="0" smtClean="0">
                <a:solidFill>
                  <a:schemeClr val="tx1"/>
                </a:solidFill>
                <a:cs typeface="B Titr" pitchFamily="2" charset="-78"/>
              </a:rPr>
              <a:t>ابزار مخصوص در آوردن سرپلوس خودرو های سواری</a:t>
            </a:r>
            <a:endParaRPr lang="en-US" sz="1400" dirty="0">
              <a:solidFill>
                <a:schemeClr val="tx1"/>
              </a:solidFill>
              <a:cs typeface="B Titr" pitchFamily="2" charset="-78"/>
            </a:endParaRPr>
          </a:p>
        </p:txBody>
      </p:sp>
      <p:sp>
        <p:nvSpPr>
          <p:cNvPr id="10" name="Curved Right Arrow 9"/>
          <p:cNvSpPr/>
          <p:nvPr/>
        </p:nvSpPr>
        <p:spPr>
          <a:xfrm>
            <a:off x="609600" y="108340"/>
            <a:ext cx="1371600" cy="1676401"/>
          </a:xfrm>
          <a:prstGeom prst="curvedRigh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urved Left Arrow 10"/>
          <p:cNvSpPr/>
          <p:nvPr/>
        </p:nvSpPr>
        <p:spPr>
          <a:xfrm>
            <a:off x="7315200" y="108339"/>
            <a:ext cx="1371600" cy="1676401"/>
          </a:xfrm>
          <a:prstGeom prst="curvedLeftArrow">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Flowchart: Connector 11"/>
          <p:cNvSpPr/>
          <p:nvPr/>
        </p:nvSpPr>
        <p:spPr>
          <a:xfrm>
            <a:off x="838200" y="2590801"/>
            <a:ext cx="2438400" cy="2438399"/>
          </a:xfrm>
          <a:prstGeom prst="flowChartConnector">
            <a:avLst/>
          </a:prstGeom>
          <a:blipFill>
            <a:blip r:embed="rId8"/>
            <a:stretch>
              <a:fillRect/>
            </a:stretch>
          </a:blipFill>
          <a:effectLst>
            <a:glow rad="965200">
              <a:schemeClr val="accent1">
                <a:alpha val="77000"/>
              </a:schemeClr>
            </a:glow>
            <a:outerShdw blurRad="50800" dist="50800" dir="5400000" sx="21000" sy="21000" algn="ctr" rotWithShape="0">
              <a:srgbClr val="000000"/>
            </a:outerShdw>
            <a:reflection blurRad="6350" stA="52000" endA="300" endPos="35000" dir="5400000" sy="-100000" algn="bl" rotWithShape="0"/>
            <a:softEdge rad="495300"/>
          </a:effectLst>
          <a:scene3d>
            <a:camera prst="orthographicFront"/>
            <a:lightRig rig="threePt" dir="t"/>
          </a:scene3d>
          <a:sp3d prstMaterial="matte"/>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78780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نفر اول:فرشاد پورنوروز</a:t>
            </a:r>
            <a:endParaRPr lang="en-US" sz="3200" dirty="0">
              <a:cs typeface="B Titr" pitchFamily="2" charset="-78"/>
            </a:endParaRPr>
          </a:p>
        </p:txBody>
      </p:sp>
      <p:sp>
        <p:nvSpPr>
          <p:cNvPr id="3" name="Content Placeholder 2"/>
          <p:cNvSpPr>
            <a:spLocks noGrp="1"/>
          </p:cNvSpPr>
          <p:nvPr>
            <p:ph idx="1"/>
          </p:nvPr>
        </p:nvSpPr>
        <p:spPr>
          <a:xfrm>
            <a:off x="457200" y="1828800"/>
            <a:ext cx="8229600" cy="4297363"/>
          </a:xfrm>
        </p:spPr>
        <p:txBody>
          <a:bodyPr>
            <a:normAutofit/>
          </a:bodyPr>
          <a:lstStyle/>
          <a:p>
            <a:pPr algn="ctr"/>
            <a:endParaRPr lang="en-US" sz="1600" dirty="0" smtClean="0">
              <a:cs typeface="B Titr" pitchFamily="2" charset="-78"/>
            </a:endParaRPr>
          </a:p>
          <a:p>
            <a:pPr marL="0" indent="0" algn="ctr">
              <a:buNone/>
            </a:pPr>
            <a:r>
              <a:rPr lang="fa-IR" sz="1600" dirty="0" smtClean="0">
                <a:cs typeface="B Titr" pitchFamily="2" charset="-78"/>
              </a:rPr>
              <a:t>EF</a:t>
            </a:r>
            <a:r>
              <a:rPr lang="en-US" sz="1600" dirty="0" smtClean="0">
                <a:cs typeface="B Titr" pitchFamily="2" charset="-78"/>
              </a:rPr>
              <a:t>7</a:t>
            </a:r>
            <a:r>
              <a:rPr lang="fa-IR" sz="1600" dirty="0" smtClean="0">
                <a:cs typeface="B Titr" pitchFamily="2" charset="-78"/>
              </a:rPr>
              <a:t>نام طرح: ابزار پنوماتیکی جهت جلو و عقب راندن پیستون کالیپر ترمز سمند</a:t>
            </a:r>
          </a:p>
          <a:p>
            <a:pPr marL="0" indent="0" algn="ctr">
              <a:buNone/>
            </a:pPr>
            <a:r>
              <a:rPr lang="fa-IR" sz="1600" dirty="0" smtClean="0">
                <a:cs typeface="B Titr" pitchFamily="2" charset="-78"/>
              </a:rPr>
              <a:t>خلاصه طرح:</a:t>
            </a:r>
            <a:endParaRPr lang="en-US" sz="1600" dirty="0" smtClean="0">
              <a:cs typeface="B Titr" pitchFamily="2" charset="-78"/>
            </a:endParaRPr>
          </a:p>
          <a:p>
            <a:pPr marL="0" indent="0" algn="just">
              <a:buNone/>
            </a:pPr>
            <a:r>
              <a:rPr lang="fa-IR" sz="1600" dirty="0" smtClean="0">
                <a:cs typeface="B Titr" pitchFamily="2" charset="-78"/>
              </a:rPr>
              <a:t>ساخت ابزار مخصوص عقب راندن پیستون کالیپر ترمز سمند</a:t>
            </a:r>
            <a:r>
              <a:rPr lang="en-US" sz="1600" dirty="0" smtClean="0">
                <a:cs typeface="B Titr" pitchFamily="2" charset="-78"/>
              </a:rPr>
              <a:t>،</a:t>
            </a:r>
            <a:r>
              <a:rPr lang="fa-IR" sz="1600" dirty="0" smtClean="0">
                <a:cs typeface="B Titr" pitchFamily="2" charset="-78"/>
              </a:rPr>
              <a:t>یک نوع ابزاری می باشد که بخصوص برای خودروی ملی سمندکه دارای ترمز دیسکی محور جلو می باشد به کار گرفته میشود.این دستگاه توسط فشار هوا به جلو  رانده میشود و با اهرم دستی انتهایی به سمت چپ و راست و عقب قابل هدایت است.زمینه فنی اختراع مورد نظر با استفاده از الگوریتم علم اتومکانیک می باشد. دستگاه فوق در صنعت خودرو کاربرد صنعتی داشته و تعمیر کاران می توانند از ابزار مخصوص پیشنهادی برای تعمیرات مرتبط استفاده کنند. باتوجه به این که تعمیرکاران برای جازدن پیستون کالیپر از ابزار دستی مکانیکی استفاده می کنند،که این روش در حالت عادی ممکن است وقت گیر باشد. اما ابزار مخصوص پیشنهادی قابلیت جلو و عقب راندن پیستون کالیپر ترمز را با صرف زمان کم دارا می باشد.                              </a:t>
            </a:r>
            <a:endParaRPr lang="en-US" sz="1600" dirty="0">
              <a:cs typeface="B Titr" pitchFamily="2" charset="-78"/>
            </a:endParaRPr>
          </a:p>
        </p:txBody>
      </p:sp>
      <p:pic>
        <p:nvPicPr>
          <p:cNvPr id="2051" name="Picture 3" descr="C:\Users\mech\Desktop\20180806_145016-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4800600"/>
            <a:ext cx="2514600" cy="15240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mech\Desktop\20180807_112941-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38800" y="4800600"/>
            <a:ext cx="2818873" cy="152400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C:\Users\mech\Desktop\photo_2018-12-10_23-17-5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61" y="0"/>
            <a:ext cx="3268639"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66441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نفر دوم: عرفان حسینخانی</a:t>
            </a:r>
            <a:endParaRPr lang="en-US" sz="3200" dirty="0">
              <a:cs typeface="B Titr" pitchFamily="2" charset="-78"/>
            </a:endParaRPr>
          </a:p>
        </p:txBody>
      </p:sp>
      <p:sp>
        <p:nvSpPr>
          <p:cNvPr id="3" name="Content Placeholder 2"/>
          <p:cNvSpPr>
            <a:spLocks noGrp="1"/>
          </p:cNvSpPr>
          <p:nvPr>
            <p:ph idx="1"/>
          </p:nvPr>
        </p:nvSpPr>
        <p:spPr>
          <a:xfrm>
            <a:off x="457200" y="2133600"/>
            <a:ext cx="8229600" cy="3992563"/>
          </a:xfrm>
        </p:spPr>
        <p:txBody>
          <a:bodyPr>
            <a:normAutofit/>
          </a:bodyPr>
          <a:lstStyle/>
          <a:p>
            <a:pPr marL="0" indent="0" algn="r">
              <a:buNone/>
            </a:pPr>
            <a:endParaRPr lang="fa-IR" sz="1600" dirty="0" smtClean="0">
              <a:cs typeface="B Titr" pitchFamily="2" charset="-78"/>
            </a:endParaRPr>
          </a:p>
          <a:p>
            <a:pPr marL="0" indent="0" algn="ctr">
              <a:buNone/>
            </a:pPr>
            <a:r>
              <a:rPr lang="fa-IR" sz="1600" dirty="0" smtClean="0">
                <a:cs typeface="B Titr" pitchFamily="2" charset="-78"/>
              </a:rPr>
              <a:t> نام طرح:دستگاه شش کاره کشاورزی جهت آماده سازی زمین برای کاشت صیفی جات آبیاری قطره ای </a:t>
            </a:r>
          </a:p>
          <a:p>
            <a:pPr marL="0" indent="0" algn="ctr">
              <a:buNone/>
            </a:pPr>
            <a:r>
              <a:rPr lang="fa-IR" sz="1600" dirty="0" smtClean="0">
                <a:cs typeface="B Titr" pitchFamily="2" charset="-78"/>
              </a:rPr>
              <a:t>خلاصه طرح:</a:t>
            </a:r>
          </a:p>
          <a:p>
            <a:pPr marL="0" indent="0" algn="r">
              <a:buNone/>
            </a:pPr>
            <a:r>
              <a:rPr lang="fa-IR" sz="1600" dirty="0" smtClean="0">
                <a:cs typeface="B Titr" pitchFamily="2" charset="-78"/>
              </a:rPr>
              <a:t>طراحی و ساخت وسیله ی کشاورزی جهت آماده سازی زمین زراعی برای کاشت محصولاتی همچون کدو،خیار،گوجه فرنگی،فلفل دلمه و...این وسیله ترکیبی از چند وسیله ی کشاورزی است که کار 5 دستگاه کشاورزی و 2 کارگر را انجام می دهد. با استفاده از  این ماشین کشاورزی که به تراکتور متصل می شود می توان زمین کشاورزی را در زمان  کمتری آماده ی کشت کرد. این ماشین به غیر از اینکه در وقت و تایم آماده سازی زمین به  صرفه هست یعنی خیلی سریع تر سبب آماده شدن زمین می شود در هزینه ها نیز بسیار به  صرفه بوده و مفید    می باشد.</a:t>
            </a:r>
          </a:p>
        </p:txBody>
      </p:sp>
      <p:pic>
        <p:nvPicPr>
          <p:cNvPr id="3074" name="Picture 2" descr="C:\Users\mech\Desktop\photo_2018-12-10_21-45-1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75" y="0"/>
            <a:ext cx="1500116" cy="1705364"/>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mech\Desktop\photo_2018-12-10_22-55-25.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6134" y="4402152"/>
            <a:ext cx="4778991" cy="2428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9481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نفر سوم: میلاد فراهانی</a:t>
            </a:r>
            <a:endParaRPr lang="en-US" sz="3200" dirty="0">
              <a:cs typeface="B Titr" pitchFamily="2" charset="-78"/>
            </a:endParaRPr>
          </a:p>
        </p:txBody>
      </p:sp>
      <p:sp>
        <p:nvSpPr>
          <p:cNvPr id="3" name="Content Placeholder 2"/>
          <p:cNvSpPr>
            <a:spLocks noGrp="1"/>
          </p:cNvSpPr>
          <p:nvPr>
            <p:ph idx="1"/>
          </p:nvPr>
        </p:nvSpPr>
        <p:spPr>
          <a:xfrm>
            <a:off x="457200" y="2057400"/>
            <a:ext cx="8229600" cy="4068763"/>
          </a:xfrm>
        </p:spPr>
        <p:txBody>
          <a:bodyPr>
            <a:normAutofit/>
          </a:bodyPr>
          <a:lstStyle/>
          <a:p>
            <a:pPr algn="ctr"/>
            <a:r>
              <a:rPr lang="fa-IR" sz="1600" dirty="0" smtClean="0">
                <a:cs typeface="B Titr" pitchFamily="2" charset="-78"/>
              </a:rPr>
              <a:t> نام طرح: ابزار مخصوص در آوردن سر پلوس خودروهای سواری </a:t>
            </a:r>
          </a:p>
          <a:p>
            <a:pPr algn="ctr"/>
            <a:r>
              <a:rPr lang="fa-IR" sz="1600" dirty="0" smtClean="0">
                <a:cs typeface="B Titr" pitchFamily="2" charset="-78"/>
              </a:rPr>
              <a:t>خلاصه طرح:</a:t>
            </a:r>
          </a:p>
          <a:p>
            <a:pPr algn="r"/>
            <a:r>
              <a:rPr lang="fa-IR" sz="1600" dirty="0" smtClean="0">
                <a:cs typeface="B Titr" pitchFamily="2" charset="-78"/>
              </a:rPr>
              <a:t>در بیان طرح درآوردن سرپلوس خودروهای سواری برای جلوگیری از اتلاف انرژی و زمان و هم چنین جلوگیری از آسیب رسیدن به قطعه طراحی شده است. این طرح از چهار قسمت: بدنه اصلی ابزار، فک پایین، فک بالا و مهره بیرون کشنده میله پلوس تشکیل شده است. طرح مورد نظر برای درآوردن سرپلوس خودروهای سواری مورد استفاده قرار میگیرد. بدین صورت که میله پلوس در قسمت فرو رفته خود در بین فک ها قرار گرفته و ثابت می شود، سرپلوس که از قبل در داخل ابزار قرار گرفته با چرخاندن ساعتگرد  مهره، از محل خود خارج می شود.</a:t>
            </a:r>
            <a:endParaRPr lang="en-US" sz="1600" dirty="0">
              <a:cs typeface="B Titr" pitchFamily="2" charset="-78"/>
            </a:endParaRPr>
          </a:p>
        </p:txBody>
      </p:sp>
      <p:pic>
        <p:nvPicPr>
          <p:cNvPr id="4098" name="Picture 2" descr="C:\Users\mech\Desktop\photo_2018-12-10_21-44-5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12510"/>
            <a:ext cx="1904999" cy="1963972"/>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C:\Users\mech\Desktop\photo_2018-12-10_23-17-57.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50225" y="3962400"/>
            <a:ext cx="3467669" cy="2676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7246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3200" dirty="0" smtClean="0">
                <a:cs typeface="B Titr" pitchFamily="2" charset="-78"/>
              </a:rPr>
              <a:t>استاد راهنما: مهندس اسماعیل حقگو</a:t>
            </a:r>
            <a:endParaRPr lang="en-US" sz="3200" dirty="0">
              <a:cs typeface="B Titr" pitchFamily="2" charset="-78"/>
            </a:endParaRPr>
          </a:p>
        </p:txBody>
      </p:sp>
      <p:sp>
        <p:nvSpPr>
          <p:cNvPr id="3" name="Content Placeholder 2"/>
          <p:cNvSpPr>
            <a:spLocks noGrp="1"/>
          </p:cNvSpPr>
          <p:nvPr>
            <p:ph idx="1"/>
          </p:nvPr>
        </p:nvSpPr>
        <p:spPr>
          <a:xfrm>
            <a:off x="457200" y="2235200"/>
            <a:ext cx="8229600" cy="3890963"/>
          </a:xfrm>
        </p:spPr>
        <p:txBody>
          <a:bodyPr>
            <a:normAutofit/>
          </a:bodyPr>
          <a:lstStyle/>
          <a:p>
            <a:pPr algn="ctr"/>
            <a:r>
              <a:rPr lang="fa-IR" sz="1600" b="1" dirty="0" smtClean="0">
                <a:cs typeface="B Titr" pitchFamily="2" charset="-78"/>
              </a:rPr>
              <a:t>نام طرح: موتور سیکلت برقی</a:t>
            </a:r>
            <a:endParaRPr lang="en-US" sz="1600" b="1" dirty="0">
              <a:cs typeface="B Titr" pitchFamily="2" charset="-78"/>
            </a:endParaRPr>
          </a:p>
        </p:txBody>
      </p:sp>
      <p:pic>
        <p:nvPicPr>
          <p:cNvPr id="5122" name="Picture 2" descr="C:\Users\mech\Desktop\photo_2018-12-10_23-18-5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3352800" cy="2235200"/>
          </a:xfrm>
          <a:prstGeom prst="rect">
            <a:avLst/>
          </a:prstGeom>
          <a:noFill/>
          <a:extLst>
            <a:ext uri="{909E8E84-426E-40DD-AFC4-6F175D3DCCD1}">
              <a14:hiddenFill xmlns:a14="http://schemas.microsoft.com/office/drawing/2010/main">
                <a:solidFill>
                  <a:srgbClr val="FFFFFF"/>
                </a:solidFill>
              </a14:hiddenFill>
            </a:ext>
          </a:extLst>
        </p:spPr>
      </p:pic>
      <p:pic>
        <p:nvPicPr>
          <p:cNvPr id="5123" name="Picture 3" descr="C:\Users\mech\Desktop\photo_2018-12-10_23-18-20.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67000"/>
            <a:ext cx="9144000" cy="4191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087551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TotalTime>
  <Words>489</Words>
  <Application>Microsoft Office PowerPoint</Application>
  <PresentationFormat>On-screen Show (4:3)</PresentationFormat>
  <Paragraphs>27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نفر اول:فرشاد پورنوروز</vt:lpstr>
      <vt:lpstr>نفر دوم: عرفان حسینخانی</vt:lpstr>
      <vt:lpstr>نفر سوم: میلاد فراهانی</vt:lpstr>
      <vt:lpstr>استاد راهنما: مهندس اسماعیل حقگو</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mech</dc:creator>
  <cp:lastModifiedBy>ROANZALI1397</cp:lastModifiedBy>
  <cp:revision>9</cp:revision>
  <dcterms:created xsi:type="dcterms:W3CDTF">2018-12-10T18:20:31Z</dcterms:created>
  <dcterms:modified xsi:type="dcterms:W3CDTF">2018-12-11T04:38:27Z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293119</vt:lpwstr>
  </property>
  <property fmtid="{D5CDD505-2E9C-101B-9397-08002B2CF9AE}" name="NXPowerLiteSettings" pid="3">
    <vt:lpwstr>C300052003A000</vt:lpwstr>
  </property>
  <property fmtid="{D5CDD505-2E9C-101B-9397-08002B2CF9AE}" name="NXPowerLiteVersion" pid="4">
    <vt:lpwstr>D8.0.4</vt:lpwstr>
  </property>
</Properties>
</file>