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</p:sldIdLst>
  <p:sldSz cx="18000663" cy="50403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>
        <p:scale>
          <a:sx n="43" d="100"/>
          <a:sy n="43" d="100"/>
        </p:scale>
        <p:origin x="-114" y="-1008"/>
      </p:cViewPr>
      <p:guideLst>
        <p:guide orient="horz" pos="1587"/>
        <p:guide pos="56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0083" y="824885"/>
            <a:ext cx="13500497" cy="1754776"/>
          </a:xfrm>
        </p:spPr>
        <p:txBody>
          <a:bodyPr anchor="b"/>
          <a:lstStyle>
            <a:lvl1pPr algn="ctr">
              <a:defRPr sz="441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50083" y="2647331"/>
            <a:ext cx="13500497" cy="1216909"/>
          </a:xfrm>
        </p:spPr>
        <p:txBody>
          <a:bodyPr/>
          <a:lstStyle>
            <a:lvl1pPr marL="0" indent="0" algn="ctr">
              <a:buNone/>
              <a:defRPr sz="1764"/>
            </a:lvl1pPr>
            <a:lvl2pPr marL="336042" indent="0" algn="ctr">
              <a:buNone/>
              <a:defRPr sz="1470"/>
            </a:lvl2pPr>
            <a:lvl3pPr marL="672084" indent="0" algn="ctr">
              <a:buNone/>
              <a:defRPr sz="1323"/>
            </a:lvl3pPr>
            <a:lvl4pPr marL="1008126" indent="0" algn="ctr">
              <a:buNone/>
              <a:defRPr sz="1176"/>
            </a:lvl4pPr>
            <a:lvl5pPr marL="1344168" indent="0" algn="ctr">
              <a:buNone/>
              <a:defRPr sz="1176"/>
            </a:lvl5pPr>
            <a:lvl6pPr marL="1680210" indent="0" algn="ctr">
              <a:buNone/>
              <a:defRPr sz="1176"/>
            </a:lvl6pPr>
            <a:lvl7pPr marL="2016252" indent="0" algn="ctr">
              <a:buNone/>
              <a:defRPr sz="1176"/>
            </a:lvl7pPr>
            <a:lvl8pPr marL="2352294" indent="0" algn="ctr">
              <a:buNone/>
              <a:defRPr sz="1176"/>
            </a:lvl8pPr>
            <a:lvl9pPr marL="2688336" indent="0" algn="ctr">
              <a:buNone/>
              <a:defRPr sz="117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291239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784470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881724" y="268350"/>
            <a:ext cx="3881393" cy="42714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37545" y="268350"/>
            <a:ext cx="11419171" cy="427143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212029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5698528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8170" y="1256579"/>
            <a:ext cx="15525572" cy="2096630"/>
          </a:xfrm>
        </p:spPr>
        <p:txBody>
          <a:bodyPr anchor="b"/>
          <a:lstStyle>
            <a:lvl1pPr>
              <a:defRPr sz="441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8170" y="3373044"/>
            <a:ext cx="15525572" cy="1102568"/>
          </a:xfrm>
        </p:spPr>
        <p:txBody>
          <a:bodyPr/>
          <a:lstStyle>
            <a:lvl1pPr marL="0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1pPr>
            <a:lvl2pPr marL="336042" indent="0">
              <a:buNone/>
              <a:defRPr sz="1470">
                <a:solidFill>
                  <a:schemeClr val="tx1">
                    <a:tint val="75000"/>
                  </a:schemeClr>
                </a:solidFill>
              </a:defRPr>
            </a:lvl2pPr>
            <a:lvl3pPr marL="672084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3pPr>
            <a:lvl4pPr marL="1008126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4pPr>
            <a:lvl5pPr marL="1344168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5pPr>
            <a:lvl6pPr marL="1680210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6pPr>
            <a:lvl7pPr marL="2016252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7pPr>
            <a:lvl8pPr marL="2352294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8pPr>
            <a:lvl9pPr marL="2688336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0600591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37545" y="1341750"/>
            <a:ext cx="7650282" cy="319803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12836" y="1341750"/>
            <a:ext cx="7650282" cy="319803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37507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0" y="268350"/>
            <a:ext cx="15525572" cy="97422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9891" y="1235577"/>
            <a:ext cx="7615123" cy="605537"/>
          </a:xfrm>
        </p:spPr>
        <p:txBody>
          <a:bodyPr anchor="b"/>
          <a:lstStyle>
            <a:lvl1pPr marL="0" indent="0">
              <a:buNone/>
              <a:defRPr sz="1764" b="1"/>
            </a:lvl1pPr>
            <a:lvl2pPr marL="336042" indent="0">
              <a:buNone/>
              <a:defRPr sz="1470" b="1"/>
            </a:lvl2pPr>
            <a:lvl3pPr marL="672084" indent="0">
              <a:buNone/>
              <a:defRPr sz="1323" b="1"/>
            </a:lvl3pPr>
            <a:lvl4pPr marL="1008126" indent="0">
              <a:buNone/>
              <a:defRPr sz="1176" b="1"/>
            </a:lvl4pPr>
            <a:lvl5pPr marL="1344168" indent="0">
              <a:buNone/>
              <a:defRPr sz="1176" b="1"/>
            </a:lvl5pPr>
            <a:lvl6pPr marL="1680210" indent="0">
              <a:buNone/>
              <a:defRPr sz="1176" b="1"/>
            </a:lvl6pPr>
            <a:lvl7pPr marL="2016252" indent="0">
              <a:buNone/>
              <a:defRPr sz="1176" b="1"/>
            </a:lvl7pPr>
            <a:lvl8pPr marL="2352294" indent="0">
              <a:buNone/>
              <a:defRPr sz="1176" b="1"/>
            </a:lvl8pPr>
            <a:lvl9pPr marL="2688336" indent="0">
              <a:buNone/>
              <a:defRPr sz="117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9891" y="1841114"/>
            <a:ext cx="7615123" cy="270800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112836" y="1235577"/>
            <a:ext cx="7652626" cy="605537"/>
          </a:xfrm>
        </p:spPr>
        <p:txBody>
          <a:bodyPr anchor="b"/>
          <a:lstStyle>
            <a:lvl1pPr marL="0" indent="0">
              <a:buNone/>
              <a:defRPr sz="1764" b="1"/>
            </a:lvl1pPr>
            <a:lvl2pPr marL="336042" indent="0">
              <a:buNone/>
              <a:defRPr sz="1470" b="1"/>
            </a:lvl2pPr>
            <a:lvl3pPr marL="672084" indent="0">
              <a:buNone/>
              <a:defRPr sz="1323" b="1"/>
            </a:lvl3pPr>
            <a:lvl4pPr marL="1008126" indent="0">
              <a:buNone/>
              <a:defRPr sz="1176" b="1"/>
            </a:lvl4pPr>
            <a:lvl5pPr marL="1344168" indent="0">
              <a:buNone/>
              <a:defRPr sz="1176" b="1"/>
            </a:lvl5pPr>
            <a:lvl6pPr marL="1680210" indent="0">
              <a:buNone/>
              <a:defRPr sz="1176" b="1"/>
            </a:lvl6pPr>
            <a:lvl7pPr marL="2016252" indent="0">
              <a:buNone/>
              <a:defRPr sz="1176" b="1"/>
            </a:lvl7pPr>
            <a:lvl8pPr marL="2352294" indent="0">
              <a:buNone/>
              <a:defRPr sz="1176" b="1"/>
            </a:lvl8pPr>
            <a:lvl9pPr marL="2688336" indent="0">
              <a:buNone/>
              <a:defRPr sz="117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112836" y="1841114"/>
            <a:ext cx="7652626" cy="270800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206800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697560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380761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1" y="336021"/>
            <a:ext cx="5805682" cy="1176073"/>
          </a:xfrm>
        </p:spPr>
        <p:txBody>
          <a:bodyPr anchor="b"/>
          <a:lstStyle>
            <a:lvl1pPr>
              <a:defRPr sz="23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2626" y="725712"/>
            <a:ext cx="9112836" cy="3581889"/>
          </a:xfrm>
        </p:spPr>
        <p:txBody>
          <a:bodyPr/>
          <a:lstStyle>
            <a:lvl1pPr>
              <a:defRPr sz="2352"/>
            </a:lvl1pPr>
            <a:lvl2pPr>
              <a:defRPr sz="2058"/>
            </a:lvl2pPr>
            <a:lvl3pPr>
              <a:defRPr sz="1764"/>
            </a:lvl3pPr>
            <a:lvl4pPr>
              <a:defRPr sz="1470"/>
            </a:lvl4pPr>
            <a:lvl5pPr>
              <a:defRPr sz="1470"/>
            </a:lvl5pPr>
            <a:lvl6pPr>
              <a:defRPr sz="1470"/>
            </a:lvl6pPr>
            <a:lvl7pPr>
              <a:defRPr sz="1470"/>
            </a:lvl7pPr>
            <a:lvl8pPr>
              <a:defRPr sz="1470"/>
            </a:lvl8pPr>
            <a:lvl9pPr>
              <a:defRPr sz="147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1" y="1512094"/>
            <a:ext cx="5805682" cy="2801341"/>
          </a:xfrm>
        </p:spPr>
        <p:txBody>
          <a:bodyPr/>
          <a:lstStyle>
            <a:lvl1pPr marL="0" indent="0">
              <a:buNone/>
              <a:defRPr sz="1176"/>
            </a:lvl1pPr>
            <a:lvl2pPr marL="336042" indent="0">
              <a:buNone/>
              <a:defRPr sz="1029"/>
            </a:lvl2pPr>
            <a:lvl3pPr marL="672084" indent="0">
              <a:buNone/>
              <a:defRPr sz="882"/>
            </a:lvl3pPr>
            <a:lvl4pPr marL="1008126" indent="0">
              <a:buNone/>
              <a:defRPr sz="735"/>
            </a:lvl4pPr>
            <a:lvl5pPr marL="1344168" indent="0">
              <a:buNone/>
              <a:defRPr sz="735"/>
            </a:lvl5pPr>
            <a:lvl6pPr marL="1680210" indent="0">
              <a:buNone/>
              <a:defRPr sz="735"/>
            </a:lvl6pPr>
            <a:lvl7pPr marL="2016252" indent="0">
              <a:buNone/>
              <a:defRPr sz="735"/>
            </a:lvl7pPr>
            <a:lvl8pPr marL="2352294" indent="0">
              <a:buNone/>
              <a:defRPr sz="735"/>
            </a:lvl8pPr>
            <a:lvl9pPr marL="2688336" indent="0">
              <a:buNone/>
              <a:defRPr sz="73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6240238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9891" y="336021"/>
            <a:ext cx="5805682" cy="1176073"/>
          </a:xfrm>
        </p:spPr>
        <p:txBody>
          <a:bodyPr anchor="b"/>
          <a:lstStyle>
            <a:lvl1pPr>
              <a:defRPr sz="23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652626" y="725712"/>
            <a:ext cx="9112836" cy="3581889"/>
          </a:xfrm>
        </p:spPr>
        <p:txBody>
          <a:bodyPr anchor="t"/>
          <a:lstStyle>
            <a:lvl1pPr marL="0" indent="0">
              <a:buNone/>
              <a:defRPr sz="2352"/>
            </a:lvl1pPr>
            <a:lvl2pPr marL="336042" indent="0">
              <a:buNone/>
              <a:defRPr sz="2058"/>
            </a:lvl2pPr>
            <a:lvl3pPr marL="672084" indent="0">
              <a:buNone/>
              <a:defRPr sz="1764"/>
            </a:lvl3pPr>
            <a:lvl4pPr marL="1008126" indent="0">
              <a:buNone/>
              <a:defRPr sz="1470"/>
            </a:lvl4pPr>
            <a:lvl5pPr marL="1344168" indent="0">
              <a:buNone/>
              <a:defRPr sz="1470"/>
            </a:lvl5pPr>
            <a:lvl6pPr marL="1680210" indent="0">
              <a:buNone/>
              <a:defRPr sz="1470"/>
            </a:lvl6pPr>
            <a:lvl7pPr marL="2016252" indent="0">
              <a:buNone/>
              <a:defRPr sz="1470"/>
            </a:lvl7pPr>
            <a:lvl8pPr marL="2352294" indent="0">
              <a:buNone/>
              <a:defRPr sz="1470"/>
            </a:lvl8pPr>
            <a:lvl9pPr marL="2688336" indent="0">
              <a:buNone/>
              <a:defRPr sz="147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39891" y="1512094"/>
            <a:ext cx="5805682" cy="2801341"/>
          </a:xfrm>
        </p:spPr>
        <p:txBody>
          <a:bodyPr/>
          <a:lstStyle>
            <a:lvl1pPr marL="0" indent="0">
              <a:buNone/>
              <a:defRPr sz="1176"/>
            </a:lvl1pPr>
            <a:lvl2pPr marL="336042" indent="0">
              <a:buNone/>
              <a:defRPr sz="1029"/>
            </a:lvl2pPr>
            <a:lvl3pPr marL="672084" indent="0">
              <a:buNone/>
              <a:defRPr sz="882"/>
            </a:lvl3pPr>
            <a:lvl4pPr marL="1008126" indent="0">
              <a:buNone/>
              <a:defRPr sz="735"/>
            </a:lvl4pPr>
            <a:lvl5pPr marL="1344168" indent="0">
              <a:buNone/>
              <a:defRPr sz="735"/>
            </a:lvl5pPr>
            <a:lvl6pPr marL="1680210" indent="0">
              <a:buNone/>
              <a:defRPr sz="735"/>
            </a:lvl6pPr>
            <a:lvl7pPr marL="2016252" indent="0">
              <a:buNone/>
              <a:defRPr sz="735"/>
            </a:lvl7pPr>
            <a:lvl8pPr marL="2352294" indent="0">
              <a:buNone/>
              <a:defRPr sz="735"/>
            </a:lvl8pPr>
            <a:lvl9pPr marL="2688336" indent="0">
              <a:buNone/>
              <a:defRPr sz="73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4854745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37546" y="268350"/>
            <a:ext cx="15525572" cy="9742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7546" y="1341750"/>
            <a:ext cx="15525572" cy="31980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37546" y="4671624"/>
            <a:ext cx="4050149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B3DCC0-C070-4940-87EA-35C516B824C5}" type="datetimeFigureOut">
              <a:rPr lang="fa-IR" smtClean="0"/>
              <a:t>02/09/1444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62720" y="4671624"/>
            <a:ext cx="6075224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712968" y="4671624"/>
            <a:ext cx="4050149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7F0A98-E192-43E4-9855-F5FCAF0EA29E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26112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672084" rtl="1" eaLnBrk="1" latinLnBrk="0" hangingPunct="1">
        <a:lnSpc>
          <a:spcPct val="90000"/>
        </a:lnSpc>
        <a:spcBef>
          <a:spcPct val="0"/>
        </a:spcBef>
        <a:buNone/>
        <a:defRPr sz="323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8021" indent="-168021" algn="r" defTabSz="672084" rtl="1" eaLnBrk="1" latinLnBrk="0" hangingPunct="1">
        <a:lnSpc>
          <a:spcPct val="90000"/>
        </a:lnSpc>
        <a:spcBef>
          <a:spcPts val="735"/>
        </a:spcBef>
        <a:buFont typeface="Arial" panose="020B0604020202020204" pitchFamily="34" charset="0"/>
        <a:buChar char="•"/>
        <a:defRPr sz="2058" kern="1200">
          <a:solidFill>
            <a:schemeClr val="tx1"/>
          </a:solidFill>
          <a:latin typeface="+mn-lt"/>
          <a:ea typeface="+mn-ea"/>
          <a:cs typeface="+mn-cs"/>
        </a:defRPr>
      </a:lvl1pPr>
      <a:lvl2pPr marL="504063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764" kern="1200">
          <a:solidFill>
            <a:schemeClr val="tx1"/>
          </a:solidFill>
          <a:latin typeface="+mn-lt"/>
          <a:ea typeface="+mn-ea"/>
          <a:cs typeface="+mn-cs"/>
        </a:defRPr>
      </a:lvl2pPr>
      <a:lvl3pPr marL="840105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470" kern="1200">
          <a:solidFill>
            <a:schemeClr val="tx1"/>
          </a:solidFill>
          <a:latin typeface="+mn-lt"/>
          <a:ea typeface="+mn-ea"/>
          <a:cs typeface="+mn-cs"/>
        </a:defRPr>
      </a:lvl3pPr>
      <a:lvl4pPr marL="1176147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4pPr>
      <a:lvl5pPr marL="1512189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5pPr>
      <a:lvl6pPr marL="1848231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6pPr>
      <a:lvl7pPr marL="2184273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8pPr>
      <a:lvl9pPr marL="2856357" indent="-168021" algn="r" defTabSz="672084" rtl="1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36042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2pPr>
      <a:lvl3pPr marL="672084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3pPr>
      <a:lvl4pPr marL="1008126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4pPr>
      <a:lvl5pPr marL="1344168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5pPr>
      <a:lvl6pPr marL="1680210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6pPr>
      <a:lvl7pPr marL="2016252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7pPr>
      <a:lvl8pPr marL="2352294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8pPr>
      <a:lvl9pPr marL="2688336" algn="r" defTabSz="672084" rtl="1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0"/>
                <a:lumOff val="100000"/>
              </a:schemeClr>
            </a:gs>
            <a:gs pos="35000">
              <a:schemeClr val="accent1">
                <a:lumMod val="0"/>
                <a:lumOff val="100000"/>
              </a:schemeClr>
            </a:gs>
            <a:gs pos="100000">
              <a:schemeClr val="accent1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3" descr="C:\Users\Novin Pendar\Downloads\photo_2019-06-03_14-25-24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9141" y="1295110"/>
            <a:ext cx="2477034" cy="266885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" name="Picture 9">
            <a:extLst>
              <a:ext uri="{FF2B5EF4-FFF2-40B4-BE49-F238E27FC236}">
                <a16:creationId xmlns:lc="http://schemas.openxmlformats.org/drawingml/2006/lockedCanvas" xmlns:a16="http://schemas.microsoft.com/office/drawing/2014/main" xmlns="" id="{FF26C7C8-3127-04BA-DF45-9B0CA30FCC2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14818973" y="1518130"/>
            <a:ext cx="2865764" cy="22094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extBox 3">
            <a:extLst>
              <a:ext uri="{FF2B5EF4-FFF2-40B4-BE49-F238E27FC236}">
                <a16:creationId xmlns:lc="http://schemas.openxmlformats.org/drawingml/2006/lockedCanvas" xmlns:a16="http://schemas.microsoft.com/office/drawing/2014/main" xmlns="" id="{CFC57F09-2574-73BE-1856-64B6DE285B94}"/>
              </a:ext>
            </a:extLst>
          </p:cNvPr>
          <p:cNvSpPr txBox="1"/>
          <p:nvPr/>
        </p:nvSpPr>
        <p:spPr>
          <a:xfrm>
            <a:off x="3122341" y="918148"/>
            <a:ext cx="11374244" cy="3414748"/>
          </a:xfrm>
          <a:prstGeom prst="roundRect">
            <a:avLst/>
          </a:prstGeom>
          <a:solidFill>
            <a:srgbClr val="C00000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square" lIns="55919" tIns="74559" rIns="18640" bIns="55919" rtlCol="1" anchor="t" anchorCtr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rtl="1">
              <a:defRPr/>
            </a:pPr>
            <a:r>
              <a:rPr lang="fa-IR" sz="9600" b="1" dirty="0" smtClean="0">
                <a:solidFill>
                  <a:schemeClr val="bg1"/>
                </a:solidFill>
                <a:cs typeface="B Titr" panose="00000700000000000000" pitchFamily="2" charset="-78"/>
              </a:rPr>
              <a:t>راهنمای انتخاب واحد</a:t>
            </a:r>
          </a:p>
          <a:p>
            <a:pPr lvl="0" algn="ctr" rtl="1">
              <a:defRPr/>
            </a:pPr>
            <a:r>
              <a:rPr lang="fa-IR" sz="9600" b="1" dirty="0" smtClean="0">
                <a:solidFill>
                  <a:schemeClr val="bg1"/>
                </a:solidFill>
                <a:cs typeface="B Titr" panose="00000700000000000000" pitchFamily="2" charset="-78"/>
              </a:rPr>
              <a:t>نیمسال اول 1402-1401</a:t>
            </a:r>
            <a:endParaRPr lang="fa-IR" sz="9600" b="1" dirty="0">
              <a:solidFill>
                <a:schemeClr val="bg1"/>
              </a:solidFill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266312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152</TotalTime>
  <Words>6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Ramezani</dc:creator>
  <cp:lastModifiedBy>Novin Pendar</cp:lastModifiedBy>
  <cp:revision>15</cp:revision>
  <dcterms:created xsi:type="dcterms:W3CDTF">2022-05-09T05:31:01Z</dcterms:created>
  <dcterms:modified xsi:type="dcterms:W3CDTF">2022-09-05T04:52:41Z</dcterms:modified>
</cp:coreProperties>
</file>

<file path=docProps/thumbnail.jpeg>
</file>